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handoutMasterIdLst>
    <p:handoutMasterId r:id="rId64"/>
  </p:handoutMasterIdLst>
  <p:sldIdLst>
    <p:sldId id="262" r:id="rId2"/>
    <p:sldId id="293" r:id="rId3"/>
    <p:sldId id="263" r:id="rId4"/>
    <p:sldId id="294" r:id="rId5"/>
    <p:sldId id="309" r:id="rId6"/>
    <p:sldId id="264" r:id="rId7"/>
    <p:sldId id="295" r:id="rId8"/>
    <p:sldId id="266" r:id="rId9"/>
    <p:sldId id="310" r:id="rId10"/>
    <p:sldId id="267" r:id="rId11"/>
    <p:sldId id="296" r:id="rId12"/>
    <p:sldId id="265" r:id="rId13"/>
    <p:sldId id="311" r:id="rId14"/>
    <p:sldId id="268" r:id="rId15"/>
    <p:sldId id="297" r:id="rId16"/>
    <p:sldId id="269" r:id="rId17"/>
    <p:sldId id="312" r:id="rId18"/>
    <p:sldId id="270" r:id="rId19"/>
    <p:sldId id="298" r:id="rId20"/>
    <p:sldId id="271" r:id="rId21"/>
    <p:sldId id="313" r:id="rId22"/>
    <p:sldId id="274" r:id="rId23"/>
    <p:sldId id="299" r:id="rId24"/>
    <p:sldId id="273" r:id="rId25"/>
    <p:sldId id="314" r:id="rId26"/>
    <p:sldId id="272" r:id="rId27"/>
    <p:sldId id="300" r:id="rId28"/>
    <p:sldId id="275" r:id="rId29"/>
    <p:sldId id="316" r:id="rId30"/>
    <p:sldId id="278" r:id="rId31"/>
    <p:sldId id="301" r:id="rId32"/>
    <p:sldId id="277" r:id="rId33"/>
    <p:sldId id="315" r:id="rId34"/>
    <p:sldId id="279" r:id="rId35"/>
    <p:sldId id="302" r:id="rId36"/>
    <p:sldId id="280" r:id="rId37"/>
    <p:sldId id="317" r:id="rId38"/>
    <p:sldId id="281" r:id="rId39"/>
    <p:sldId id="303" r:id="rId40"/>
    <p:sldId id="289" r:id="rId41"/>
    <p:sldId id="318" r:id="rId42"/>
    <p:sldId id="290" r:id="rId43"/>
    <p:sldId id="304" r:id="rId44"/>
    <p:sldId id="282" r:id="rId45"/>
    <p:sldId id="319" r:id="rId46"/>
    <p:sldId id="283" r:id="rId47"/>
    <p:sldId id="305" r:id="rId48"/>
    <p:sldId id="284" r:id="rId49"/>
    <p:sldId id="320" r:id="rId50"/>
    <p:sldId id="285" r:id="rId51"/>
    <p:sldId id="306" r:id="rId52"/>
    <p:sldId id="286" r:id="rId53"/>
    <p:sldId id="322" r:id="rId54"/>
    <p:sldId id="287" r:id="rId55"/>
    <p:sldId id="307" r:id="rId56"/>
    <p:sldId id="288" r:id="rId57"/>
    <p:sldId id="321" r:id="rId58"/>
    <p:sldId id="291" r:id="rId59"/>
    <p:sldId id="292" r:id="rId60"/>
    <p:sldId id="308" r:id="rId61"/>
    <p:sldId id="323" r:id="rId62"/>
  </p:sldIdLst>
  <p:sldSz cx="9144000" cy="6858000" type="screen4x3"/>
  <p:notesSz cx="6794500" cy="99314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91742"/>
    <a:srgbClr val="8D4002"/>
    <a:srgbClr val="3A1647"/>
    <a:srgbClr val="FFFFFF"/>
    <a:srgbClr val="411C4F"/>
    <a:srgbClr val="A05103"/>
    <a:srgbClr val="BA4400"/>
    <a:srgbClr val="B651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06" autoAdjust="0"/>
    <p:restoredTop sz="94660"/>
  </p:normalViewPr>
  <p:slideViewPr>
    <p:cSldViewPr>
      <p:cViewPr varScale="1">
        <p:scale>
          <a:sx n="84" d="100"/>
          <a:sy n="84" d="100"/>
        </p:scale>
        <p:origin x="1469"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4899" cy="498605"/>
          </a:xfrm>
          <a:prstGeom prst="rect">
            <a:avLst/>
          </a:prstGeom>
        </p:spPr>
        <p:txBody>
          <a:bodyPr vert="horz" lIns="93177" tIns="46589" rIns="93177" bIns="46589" rtlCol="0"/>
          <a:lstStyle>
            <a:lvl1pPr algn="l">
              <a:defRPr sz="1200"/>
            </a:lvl1pPr>
          </a:lstStyle>
          <a:p>
            <a:pPr>
              <a:defRPr/>
            </a:pPr>
            <a:endParaRPr lang="en-AU"/>
          </a:p>
        </p:txBody>
      </p:sp>
      <p:sp>
        <p:nvSpPr>
          <p:cNvPr id="3" name="Date Placeholder 2"/>
          <p:cNvSpPr>
            <a:spLocks noGrp="1"/>
          </p:cNvSpPr>
          <p:nvPr>
            <p:ph type="dt" sz="quarter" idx="1"/>
          </p:nvPr>
        </p:nvSpPr>
        <p:spPr>
          <a:xfrm>
            <a:off x="3848063" y="1"/>
            <a:ext cx="2944899" cy="498605"/>
          </a:xfrm>
          <a:prstGeom prst="rect">
            <a:avLst/>
          </a:prstGeom>
        </p:spPr>
        <p:txBody>
          <a:bodyPr vert="horz" lIns="93177" tIns="46589" rIns="93177" bIns="46589" rtlCol="0"/>
          <a:lstStyle>
            <a:lvl1pPr algn="r">
              <a:defRPr sz="1200"/>
            </a:lvl1pPr>
          </a:lstStyle>
          <a:p>
            <a:pPr>
              <a:defRPr/>
            </a:pPr>
            <a:fld id="{35D85675-9479-4DA6-A908-E5871C4EC6E7}" type="datetimeFigureOut">
              <a:rPr lang="en-AU"/>
              <a:pPr>
                <a:defRPr/>
              </a:pPr>
              <a:t>19/01/2016</a:t>
            </a:fld>
            <a:endParaRPr lang="en-AU"/>
          </a:p>
        </p:txBody>
      </p:sp>
      <p:sp>
        <p:nvSpPr>
          <p:cNvPr id="4" name="Footer Placeholder 3"/>
          <p:cNvSpPr>
            <a:spLocks noGrp="1"/>
          </p:cNvSpPr>
          <p:nvPr>
            <p:ph type="ftr" sz="quarter" idx="2"/>
          </p:nvPr>
        </p:nvSpPr>
        <p:spPr>
          <a:xfrm>
            <a:off x="0" y="9432795"/>
            <a:ext cx="2944899" cy="498605"/>
          </a:xfrm>
          <a:prstGeom prst="rect">
            <a:avLst/>
          </a:prstGeom>
        </p:spPr>
        <p:txBody>
          <a:bodyPr vert="horz" lIns="93177" tIns="46589" rIns="93177" bIns="46589" rtlCol="0" anchor="b"/>
          <a:lstStyle>
            <a:lvl1pPr algn="l">
              <a:defRPr sz="1200"/>
            </a:lvl1pPr>
          </a:lstStyle>
          <a:p>
            <a:pPr>
              <a:defRPr/>
            </a:pPr>
            <a:endParaRPr lang="en-AU"/>
          </a:p>
        </p:txBody>
      </p:sp>
      <p:sp>
        <p:nvSpPr>
          <p:cNvPr id="5" name="Slide Number Placeholder 4"/>
          <p:cNvSpPr>
            <a:spLocks noGrp="1"/>
          </p:cNvSpPr>
          <p:nvPr>
            <p:ph type="sldNum" sz="quarter" idx="3"/>
          </p:nvPr>
        </p:nvSpPr>
        <p:spPr>
          <a:xfrm>
            <a:off x="3848063" y="9432795"/>
            <a:ext cx="2944899" cy="498605"/>
          </a:xfrm>
          <a:prstGeom prst="rect">
            <a:avLst/>
          </a:prstGeom>
        </p:spPr>
        <p:txBody>
          <a:bodyPr vert="horz" lIns="93177" tIns="46589" rIns="93177" bIns="46589" rtlCol="0" anchor="b"/>
          <a:lstStyle>
            <a:lvl1pPr algn="r">
              <a:defRPr sz="1200"/>
            </a:lvl1pPr>
          </a:lstStyle>
          <a:p>
            <a:pPr>
              <a:defRPr/>
            </a:pPr>
            <a:fld id="{8CA3C704-FB84-4F0F-B5D9-14B857FA69E2}" type="slidenum">
              <a:rPr lang="en-AU"/>
              <a:pPr>
                <a:defRPr/>
              </a:pPr>
              <a:t>‹#›</a:t>
            </a:fld>
            <a:endParaRPr lang="en-AU"/>
          </a:p>
        </p:txBody>
      </p:sp>
    </p:spTree>
    <p:extLst>
      <p:ext uri="{BB962C8B-B14F-4D97-AF65-F5344CB8AC3E}">
        <p14:creationId xmlns:p14="http://schemas.microsoft.com/office/powerpoint/2010/main" val="2026529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4899" cy="498605"/>
          </a:xfrm>
          <a:prstGeom prst="rect">
            <a:avLst/>
          </a:prstGeom>
        </p:spPr>
        <p:txBody>
          <a:bodyPr vert="horz" lIns="93177" tIns="46589" rIns="93177" bIns="46589" rtlCol="0"/>
          <a:lstStyle>
            <a:lvl1pPr algn="l">
              <a:defRPr sz="1200"/>
            </a:lvl1pPr>
          </a:lstStyle>
          <a:p>
            <a:pPr>
              <a:defRPr/>
            </a:pPr>
            <a:endParaRPr lang="en-AU"/>
          </a:p>
        </p:txBody>
      </p:sp>
      <p:sp>
        <p:nvSpPr>
          <p:cNvPr id="3" name="Date Placeholder 2"/>
          <p:cNvSpPr>
            <a:spLocks noGrp="1"/>
          </p:cNvSpPr>
          <p:nvPr>
            <p:ph type="dt" idx="1"/>
          </p:nvPr>
        </p:nvSpPr>
        <p:spPr>
          <a:xfrm>
            <a:off x="3848063" y="1"/>
            <a:ext cx="2944899" cy="498605"/>
          </a:xfrm>
          <a:prstGeom prst="rect">
            <a:avLst/>
          </a:prstGeom>
        </p:spPr>
        <p:txBody>
          <a:bodyPr vert="horz" lIns="93177" tIns="46589" rIns="93177" bIns="46589" rtlCol="0"/>
          <a:lstStyle>
            <a:lvl1pPr algn="r">
              <a:defRPr sz="1200"/>
            </a:lvl1pPr>
          </a:lstStyle>
          <a:p>
            <a:pPr>
              <a:defRPr/>
            </a:pPr>
            <a:fld id="{D6117BAD-B3B9-4B9E-A356-90AF90ECDB13}" type="datetimeFigureOut">
              <a:rPr lang="en-AU"/>
              <a:pPr>
                <a:defRPr/>
              </a:pPr>
              <a:t>19/01/2016</a:t>
            </a:fld>
            <a:endParaRPr lang="en-AU"/>
          </a:p>
        </p:txBody>
      </p:sp>
      <p:sp>
        <p:nvSpPr>
          <p:cNvPr id="4" name="Slide Image Placeholder 3"/>
          <p:cNvSpPr>
            <a:spLocks noGrp="1" noRot="1" noChangeAspect="1"/>
          </p:cNvSpPr>
          <p:nvPr>
            <p:ph type="sldImg" idx="2"/>
          </p:nvPr>
        </p:nvSpPr>
        <p:spPr>
          <a:xfrm>
            <a:off x="1163638" y="1241425"/>
            <a:ext cx="4467225" cy="3351213"/>
          </a:xfrm>
          <a:prstGeom prst="rect">
            <a:avLst/>
          </a:prstGeom>
          <a:noFill/>
          <a:ln w="12700">
            <a:solidFill>
              <a:prstClr val="black"/>
            </a:solidFill>
          </a:ln>
        </p:spPr>
        <p:txBody>
          <a:bodyPr vert="horz" lIns="93177" tIns="46589" rIns="93177" bIns="46589" rtlCol="0" anchor="ctr"/>
          <a:lstStyle/>
          <a:p>
            <a:pPr lvl="0"/>
            <a:endParaRPr lang="en-AU" noProof="0" smtClean="0"/>
          </a:p>
        </p:txBody>
      </p:sp>
      <p:sp>
        <p:nvSpPr>
          <p:cNvPr id="5" name="Notes Placeholder 4"/>
          <p:cNvSpPr>
            <a:spLocks noGrp="1"/>
          </p:cNvSpPr>
          <p:nvPr>
            <p:ph type="body" sz="quarter" idx="3"/>
          </p:nvPr>
        </p:nvSpPr>
        <p:spPr>
          <a:xfrm>
            <a:off x="680066" y="4779148"/>
            <a:ext cx="5434369" cy="3910828"/>
          </a:xfrm>
          <a:prstGeom prst="rect">
            <a:avLst/>
          </a:prstGeom>
        </p:spPr>
        <p:txBody>
          <a:bodyPr vert="horz" lIns="93177" tIns="46589" rIns="93177" bIns="46589"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AU" noProof="0" smtClean="0"/>
          </a:p>
        </p:txBody>
      </p:sp>
      <p:sp>
        <p:nvSpPr>
          <p:cNvPr id="6" name="Footer Placeholder 5"/>
          <p:cNvSpPr>
            <a:spLocks noGrp="1"/>
          </p:cNvSpPr>
          <p:nvPr>
            <p:ph type="ftr" sz="quarter" idx="4"/>
          </p:nvPr>
        </p:nvSpPr>
        <p:spPr>
          <a:xfrm>
            <a:off x="0" y="9432795"/>
            <a:ext cx="2944899" cy="498605"/>
          </a:xfrm>
          <a:prstGeom prst="rect">
            <a:avLst/>
          </a:prstGeom>
        </p:spPr>
        <p:txBody>
          <a:bodyPr vert="horz" lIns="93177" tIns="46589" rIns="93177" bIns="46589" rtlCol="0" anchor="b"/>
          <a:lstStyle>
            <a:lvl1pPr algn="l">
              <a:defRPr sz="1200"/>
            </a:lvl1pPr>
          </a:lstStyle>
          <a:p>
            <a:pPr>
              <a:defRPr/>
            </a:pPr>
            <a:endParaRPr lang="en-AU"/>
          </a:p>
        </p:txBody>
      </p:sp>
      <p:sp>
        <p:nvSpPr>
          <p:cNvPr id="7" name="Slide Number Placeholder 6"/>
          <p:cNvSpPr>
            <a:spLocks noGrp="1"/>
          </p:cNvSpPr>
          <p:nvPr>
            <p:ph type="sldNum" sz="quarter" idx="5"/>
          </p:nvPr>
        </p:nvSpPr>
        <p:spPr>
          <a:xfrm>
            <a:off x="3848063" y="9432795"/>
            <a:ext cx="2944899" cy="498605"/>
          </a:xfrm>
          <a:prstGeom prst="rect">
            <a:avLst/>
          </a:prstGeom>
        </p:spPr>
        <p:txBody>
          <a:bodyPr vert="horz" lIns="93177" tIns="46589" rIns="93177" bIns="46589" rtlCol="0" anchor="b"/>
          <a:lstStyle>
            <a:lvl1pPr algn="r">
              <a:defRPr sz="1200"/>
            </a:lvl1pPr>
          </a:lstStyle>
          <a:p>
            <a:pPr>
              <a:defRPr/>
            </a:pPr>
            <a:fld id="{80BCF36F-9CEE-4401-82E4-C9A0557E3D20}" type="slidenum">
              <a:rPr lang="en-AU"/>
              <a:pPr>
                <a:defRPr/>
              </a:pPr>
              <a:t>‹#›</a:t>
            </a:fld>
            <a:endParaRPr lang="en-AU"/>
          </a:p>
        </p:txBody>
      </p:sp>
    </p:spTree>
    <p:extLst>
      <p:ext uri="{BB962C8B-B14F-4D97-AF65-F5344CB8AC3E}">
        <p14:creationId xmlns:p14="http://schemas.microsoft.com/office/powerpoint/2010/main" val="86651261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en-US" smtClean="0"/>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55650" indent="-290513">
              <a:defRPr>
                <a:solidFill>
                  <a:schemeClr val="tx1"/>
                </a:solidFill>
                <a:latin typeface="Calibri" panose="020F0502020204030204" pitchFamily="34" charset="0"/>
                <a:cs typeface="Arial" panose="020B0604020202020204" pitchFamily="34" charset="0"/>
              </a:defRPr>
            </a:lvl2pPr>
            <a:lvl3pPr marL="1163638" indent="-231775">
              <a:defRPr>
                <a:solidFill>
                  <a:schemeClr val="tx1"/>
                </a:solidFill>
                <a:latin typeface="Calibri" panose="020F0502020204030204" pitchFamily="34" charset="0"/>
                <a:cs typeface="Arial" panose="020B0604020202020204" pitchFamily="34" charset="0"/>
              </a:defRPr>
            </a:lvl3pPr>
            <a:lvl4pPr marL="1630363" indent="-231775">
              <a:defRPr>
                <a:solidFill>
                  <a:schemeClr val="tx1"/>
                </a:solidFill>
                <a:latin typeface="Calibri" panose="020F0502020204030204" pitchFamily="34" charset="0"/>
                <a:cs typeface="Arial" panose="020B0604020202020204" pitchFamily="34" charset="0"/>
              </a:defRPr>
            </a:lvl4pPr>
            <a:lvl5pPr marL="2095500" indent="-231775">
              <a:defRPr>
                <a:solidFill>
                  <a:schemeClr val="tx1"/>
                </a:solidFill>
                <a:latin typeface="Calibri" panose="020F0502020204030204" pitchFamily="34" charset="0"/>
                <a:cs typeface="Arial" panose="020B060402020202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061FD5EA-21BB-4505-8E69-6BB29534C715}" type="slidenum">
              <a:rPr lang="en-AU" altLang="en-US" smtClean="0"/>
              <a:pPr/>
              <a:t>14</a:t>
            </a:fld>
            <a:endParaRPr lang="en-AU" altLang="en-US" smtClean="0"/>
          </a:p>
        </p:txBody>
      </p:sp>
    </p:spTree>
    <p:extLst>
      <p:ext uri="{BB962C8B-B14F-4D97-AF65-F5344CB8AC3E}">
        <p14:creationId xmlns:p14="http://schemas.microsoft.com/office/powerpoint/2010/main" val="3606432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en-US" smtClean="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55650" indent="-290513">
              <a:defRPr>
                <a:solidFill>
                  <a:schemeClr val="tx1"/>
                </a:solidFill>
                <a:latin typeface="Calibri" panose="020F0502020204030204" pitchFamily="34" charset="0"/>
                <a:cs typeface="Arial" panose="020B0604020202020204" pitchFamily="34" charset="0"/>
              </a:defRPr>
            </a:lvl2pPr>
            <a:lvl3pPr marL="1163638" indent="-231775">
              <a:defRPr>
                <a:solidFill>
                  <a:schemeClr val="tx1"/>
                </a:solidFill>
                <a:latin typeface="Calibri" panose="020F0502020204030204" pitchFamily="34" charset="0"/>
                <a:cs typeface="Arial" panose="020B0604020202020204" pitchFamily="34" charset="0"/>
              </a:defRPr>
            </a:lvl3pPr>
            <a:lvl4pPr marL="1630363" indent="-231775">
              <a:defRPr>
                <a:solidFill>
                  <a:schemeClr val="tx1"/>
                </a:solidFill>
                <a:latin typeface="Calibri" panose="020F0502020204030204" pitchFamily="34" charset="0"/>
                <a:cs typeface="Arial" panose="020B0604020202020204" pitchFamily="34" charset="0"/>
              </a:defRPr>
            </a:lvl4pPr>
            <a:lvl5pPr marL="2095500" indent="-231775">
              <a:defRPr>
                <a:solidFill>
                  <a:schemeClr val="tx1"/>
                </a:solidFill>
                <a:latin typeface="Calibri" panose="020F0502020204030204" pitchFamily="34" charset="0"/>
                <a:cs typeface="Arial" panose="020B060402020202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85F0C3E-3AF3-46A8-A054-5CCEE2F3A847}" type="slidenum">
              <a:rPr lang="en-AU" altLang="en-US" smtClean="0"/>
              <a:pPr/>
              <a:t>46</a:t>
            </a:fld>
            <a:endParaRPr lang="en-AU" altLang="en-US" smtClean="0"/>
          </a:p>
        </p:txBody>
      </p:sp>
    </p:spTree>
    <p:extLst>
      <p:ext uri="{BB962C8B-B14F-4D97-AF65-F5344CB8AC3E}">
        <p14:creationId xmlns:p14="http://schemas.microsoft.com/office/powerpoint/2010/main" val="1548011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8D7CBF1-406C-4A3E-8EAD-F8441FBE6620}" type="datetimeFigureOut">
              <a:rPr lang="en-US"/>
              <a:pPr>
                <a:defRPr/>
              </a:pPr>
              <a:t>1/19/2016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C3E612F-475D-4140-9293-6FC8F3836350}" type="slidenum">
              <a:rPr lang="en-US" altLang="en-US"/>
              <a:pPr>
                <a:defRPr/>
              </a:pPr>
              <a:t>‹#›</a:t>
            </a:fld>
            <a:endParaRPr lang="en-US" altLang="en-US"/>
          </a:p>
        </p:txBody>
      </p:sp>
    </p:spTree>
    <p:extLst>
      <p:ext uri="{BB962C8B-B14F-4D97-AF65-F5344CB8AC3E}">
        <p14:creationId xmlns:p14="http://schemas.microsoft.com/office/powerpoint/2010/main" val="1420652835"/>
      </p:ext>
    </p:extLst>
  </p:cSld>
  <p:clrMapOvr>
    <a:masterClrMapping/>
  </p:clrMapOvr>
  <p:transition spd="slow" advClick="0" advTm="15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AC18E46-AEA7-4FD6-B549-3CB20CA059ED}" type="datetimeFigureOut">
              <a:rPr lang="en-US"/>
              <a:pPr>
                <a:defRPr/>
              </a:pPr>
              <a:t>1/19/2016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322578F-968C-402E-9A78-A0B9A68916AF}" type="slidenum">
              <a:rPr lang="en-US" altLang="en-US"/>
              <a:pPr>
                <a:defRPr/>
              </a:pPr>
              <a:t>‹#›</a:t>
            </a:fld>
            <a:endParaRPr lang="en-US" altLang="en-US"/>
          </a:p>
        </p:txBody>
      </p:sp>
    </p:spTree>
    <p:extLst>
      <p:ext uri="{BB962C8B-B14F-4D97-AF65-F5344CB8AC3E}">
        <p14:creationId xmlns:p14="http://schemas.microsoft.com/office/powerpoint/2010/main" val="388907354"/>
      </p:ext>
    </p:extLst>
  </p:cSld>
  <p:clrMapOvr>
    <a:masterClrMapping/>
  </p:clrMapOvr>
  <p:transition spd="slow" advClick="0" advTm="15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8AAEE44-9487-414C-A492-09605D1075FB}" type="datetimeFigureOut">
              <a:rPr lang="en-US"/>
              <a:pPr>
                <a:defRPr/>
              </a:pPr>
              <a:t>1/19/2016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6518404-B7F2-4F3C-A74D-1BD8E1C4E1F0}" type="slidenum">
              <a:rPr lang="en-US" altLang="en-US"/>
              <a:pPr>
                <a:defRPr/>
              </a:pPr>
              <a:t>‹#›</a:t>
            </a:fld>
            <a:endParaRPr lang="en-US" altLang="en-US"/>
          </a:p>
        </p:txBody>
      </p:sp>
    </p:spTree>
    <p:extLst>
      <p:ext uri="{BB962C8B-B14F-4D97-AF65-F5344CB8AC3E}">
        <p14:creationId xmlns:p14="http://schemas.microsoft.com/office/powerpoint/2010/main" val="661780320"/>
      </p:ext>
    </p:extLst>
  </p:cSld>
  <p:clrMapOvr>
    <a:masterClrMapping/>
  </p:clrMapOvr>
  <p:transition spd="slow" advClick="0" advTm="15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2272401-E1D8-42A0-934C-B20BB819BC57}" type="datetimeFigureOut">
              <a:rPr lang="en-US"/>
              <a:pPr>
                <a:defRPr/>
              </a:pPr>
              <a:t>1/19/2016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AF7DB24-27DB-4161-9F74-7C5594520535}" type="slidenum">
              <a:rPr lang="en-US" altLang="en-US"/>
              <a:pPr>
                <a:defRPr/>
              </a:pPr>
              <a:t>‹#›</a:t>
            </a:fld>
            <a:endParaRPr lang="en-US" altLang="en-US"/>
          </a:p>
        </p:txBody>
      </p:sp>
    </p:spTree>
    <p:extLst>
      <p:ext uri="{BB962C8B-B14F-4D97-AF65-F5344CB8AC3E}">
        <p14:creationId xmlns:p14="http://schemas.microsoft.com/office/powerpoint/2010/main" val="3350647007"/>
      </p:ext>
    </p:extLst>
  </p:cSld>
  <p:clrMapOvr>
    <a:masterClrMapping/>
  </p:clrMapOvr>
  <p:transition spd="slow" advClick="0" advTm="15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6660ED3-9841-47A5-975B-C8398C8836E7}" type="datetimeFigureOut">
              <a:rPr lang="en-US"/>
              <a:pPr>
                <a:defRPr/>
              </a:pPr>
              <a:t>1/19/2016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D704668-20CE-4665-B044-5845D0F06596}" type="slidenum">
              <a:rPr lang="en-US" altLang="en-US"/>
              <a:pPr>
                <a:defRPr/>
              </a:pPr>
              <a:t>‹#›</a:t>
            </a:fld>
            <a:endParaRPr lang="en-US" altLang="en-US"/>
          </a:p>
        </p:txBody>
      </p:sp>
    </p:spTree>
    <p:extLst>
      <p:ext uri="{BB962C8B-B14F-4D97-AF65-F5344CB8AC3E}">
        <p14:creationId xmlns:p14="http://schemas.microsoft.com/office/powerpoint/2010/main" val="2635624055"/>
      </p:ext>
    </p:extLst>
  </p:cSld>
  <p:clrMapOvr>
    <a:masterClrMapping/>
  </p:clrMapOvr>
  <p:transition spd="slow" advClick="0" advTm="15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209B8D7-94F0-4FFA-B430-3F72148E8C78}" type="datetimeFigureOut">
              <a:rPr lang="en-US"/>
              <a:pPr>
                <a:defRPr/>
              </a:pPr>
              <a:t>1/19/2016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C7118E1-3043-4EF3-A8FF-462F214BFA55}" type="slidenum">
              <a:rPr lang="en-US" altLang="en-US"/>
              <a:pPr>
                <a:defRPr/>
              </a:pPr>
              <a:t>‹#›</a:t>
            </a:fld>
            <a:endParaRPr lang="en-US" altLang="en-US"/>
          </a:p>
        </p:txBody>
      </p:sp>
    </p:spTree>
    <p:extLst>
      <p:ext uri="{BB962C8B-B14F-4D97-AF65-F5344CB8AC3E}">
        <p14:creationId xmlns:p14="http://schemas.microsoft.com/office/powerpoint/2010/main" val="2529717089"/>
      </p:ext>
    </p:extLst>
  </p:cSld>
  <p:clrMapOvr>
    <a:masterClrMapping/>
  </p:clrMapOvr>
  <p:transition spd="slow" advClick="0" advTm="15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3C5D073-B6B3-4708-A274-C06D39F6B0CB}" type="datetimeFigureOut">
              <a:rPr lang="en-US"/>
              <a:pPr>
                <a:defRPr/>
              </a:pPr>
              <a:t>1/19/2016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092D5B0-9E11-4DFE-B01F-3EC57614D0F9}" type="slidenum">
              <a:rPr lang="en-US" altLang="en-US"/>
              <a:pPr>
                <a:defRPr/>
              </a:pPr>
              <a:t>‹#›</a:t>
            </a:fld>
            <a:endParaRPr lang="en-US" altLang="en-US"/>
          </a:p>
        </p:txBody>
      </p:sp>
    </p:spTree>
    <p:extLst>
      <p:ext uri="{BB962C8B-B14F-4D97-AF65-F5344CB8AC3E}">
        <p14:creationId xmlns:p14="http://schemas.microsoft.com/office/powerpoint/2010/main" val="1473645478"/>
      </p:ext>
    </p:extLst>
  </p:cSld>
  <p:clrMapOvr>
    <a:masterClrMapping/>
  </p:clrMapOvr>
  <p:transition spd="slow" advClick="0" advTm="15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D333086-2E12-4707-ADCD-9A3BFA1D6F1D}" type="datetimeFigureOut">
              <a:rPr lang="en-US"/>
              <a:pPr>
                <a:defRPr/>
              </a:pPr>
              <a:t>1/19/2016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C032B40-6A25-443D-9B91-DD940162396B}" type="slidenum">
              <a:rPr lang="en-US" altLang="en-US"/>
              <a:pPr>
                <a:defRPr/>
              </a:pPr>
              <a:t>‹#›</a:t>
            </a:fld>
            <a:endParaRPr lang="en-US" altLang="en-US"/>
          </a:p>
        </p:txBody>
      </p:sp>
    </p:spTree>
    <p:extLst>
      <p:ext uri="{BB962C8B-B14F-4D97-AF65-F5344CB8AC3E}">
        <p14:creationId xmlns:p14="http://schemas.microsoft.com/office/powerpoint/2010/main" val="1125581935"/>
      </p:ext>
    </p:extLst>
  </p:cSld>
  <p:clrMapOvr>
    <a:masterClrMapping/>
  </p:clrMapOvr>
  <p:transition spd="slow" advClick="0" advTm="15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F55C9D3-C011-47DD-8728-22989A0CF273}" type="datetimeFigureOut">
              <a:rPr lang="en-US"/>
              <a:pPr>
                <a:defRPr/>
              </a:pPr>
              <a:t>1/19/2016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8042E56-D043-4C59-953A-0E1D80BCB64B}" type="slidenum">
              <a:rPr lang="en-US" altLang="en-US"/>
              <a:pPr>
                <a:defRPr/>
              </a:pPr>
              <a:t>‹#›</a:t>
            </a:fld>
            <a:endParaRPr lang="en-US" altLang="en-US"/>
          </a:p>
        </p:txBody>
      </p:sp>
    </p:spTree>
    <p:extLst>
      <p:ext uri="{BB962C8B-B14F-4D97-AF65-F5344CB8AC3E}">
        <p14:creationId xmlns:p14="http://schemas.microsoft.com/office/powerpoint/2010/main" val="2953931510"/>
      </p:ext>
    </p:extLst>
  </p:cSld>
  <p:clrMapOvr>
    <a:masterClrMapping/>
  </p:clrMapOvr>
  <p:transition spd="slow" advClick="0" advTm="15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46D3ECD-3C14-4562-B206-57F49416C51A}" type="datetimeFigureOut">
              <a:rPr lang="en-US"/>
              <a:pPr>
                <a:defRPr/>
              </a:pPr>
              <a:t>1/19/2016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66095B2-9F89-4B07-9F7B-5647B4F2A646}" type="slidenum">
              <a:rPr lang="en-US" altLang="en-US"/>
              <a:pPr>
                <a:defRPr/>
              </a:pPr>
              <a:t>‹#›</a:t>
            </a:fld>
            <a:endParaRPr lang="en-US" altLang="en-US"/>
          </a:p>
        </p:txBody>
      </p:sp>
    </p:spTree>
    <p:extLst>
      <p:ext uri="{BB962C8B-B14F-4D97-AF65-F5344CB8AC3E}">
        <p14:creationId xmlns:p14="http://schemas.microsoft.com/office/powerpoint/2010/main" val="3615567001"/>
      </p:ext>
    </p:extLst>
  </p:cSld>
  <p:clrMapOvr>
    <a:masterClrMapping/>
  </p:clrMapOvr>
  <p:transition spd="slow" advClick="0" advTm="15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30CB450-32DC-4B33-95CA-DFD9CF4E94F7}" type="datetimeFigureOut">
              <a:rPr lang="en-US"/>
              <a:pPr>
                <a:defRPr/>
              </a:pPr>
              <a:t>1/19/2016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43D2D63-C222-4E47-8A8C-9FEB274CCA50}" type="slidenum">
              <a:rPr lang="en-US" altLang="en-US"/>
              <a:pPr>
                <a:defRPr/>
              </a:pPr>
              <a:t>‹#›</a:t>
            </a:fld>
            <a:endParaRPr lang="en-US" altLang="en-US"/>
          </a:p>
        </p:txBody>
      </p:sp>
    </p:spTree>
    <p:extLst>
      <p:ext uri="{BB962C8B-B14F-4D97-AF65-F5344CB8AC3E}">
        <p14:creationId xmlns:p14="http://schemas.microsoft.com/office/powerpoint/2010/main" val="607462805"/>
      </p:ext>
    </p:extLst>
  </p:cSld>
  <p:clrMapOvr>
    <a:masterClrMapping/>
  </p:clrMapOvr>
  <p:transition spd="slow" advClick="0" advTm="15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05B01E1B-C018-4355-B429-F365EBA742FF}" type="datetimeFigureOut">
              <a:rPr lang="en-US"/>
              <a:pPr>
                <a:defRPr/>
              </a:pPr>
              <a:t>1/19/2016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637B0B91-D039-4203-A8C2-BB6773D6373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advTm="1500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914400" y="809822"/>
            <a:ext cx="7315200" cy="5543056"/>
          </a:xfrm>
          <a:prstGeom prst="rect">
            <a:avLst/>
          </a:prstGeom>
          <a:solidFill>
            <a:srgbClr val="3A1647"/>
          </a:solidFill>
          <a:ln>
            <a:solidFill>
              <a:srgbClr val="3A1647"/>
            </a:solidFill>
          </a:ln>
          <a:scene3d>
            <a:camera prst="orthographicFront"/>
            <a:lightRig rig="threePt" dir="t"/>
          </a:scene3d>
          <a:sp3d>
            <a:bevelT w="139700" h="139700" prst="divot"/>
          </a:sp3d>
        </p:spPr>
        <p:txBody>
          <a:bodyPr>
            <a:spAutoFit/>
            <a:sp3d extrusionH="57150">
              <a:bevelT w="38100" h="38100" prst="relaxedInset"/>
            </a:sp3d>
          </a:bodyPr>
          <a:lstStyle/>
          <a:p>
            <a:pPr marR="89992" algn="ctr" eaLnBrk="1" hangingPunct="1">
              <a:lnSpc>
                <a:spcPct val="110000"/>
              </a:lnSpc>
              <a:spcBef>
                <a:spcPts val="0"/>
              </a:spcBef>
              <a:spcAft>
                <a:spcPts val="0"/>
              </a:spcAft>
              <a:defRPr/>
            </a:pPr>
            <a:r>
              <a:rPr lang="en-AU" sz="3200" b="1" kern="1400" dirty="0">
                <a:ln>
                  <a:solidFill>
                    <a:srgbClr val="691742"/>
                  </a:solidFill>
                </a:ln>
                <a:solidFill>
                  <a:srgbClr val="A05103"/>
                </a:solidFill>
                <a:latin typeface="Century Gothic" panose="020B0502020202020204" pitchFamily="34" charset="0"/>
                <a:cs typeface="Leelawadee" panose="020B0502040204020203" pitchFamily="34" charset="-34"/>
              </a:rPr>
              <a:t>Stations of the Cross</a:t>
            </a:r>
          </a:p>
          <a:p>
            <a:pPr marR="89992" algn="ctr" eaLnBrk="1" hangingPunct="1">
              <a:lnSpc>
                <a:spcPct val="110000"/>
              </a:lnSpc>
              <a:spcBef>
                <a:spcPts val="0"/>
              </a:spcBef>
              <a:spcAft>
                <a:spcPts val="0"/>
              </a:spcAft>
              <a:defRPr/>
            </a:pPr>
            <a:r>
              <a:rPr lang="en-AU" sz="3200" b="1" kern="1400" dirty="0">
                <a:ln>
                  <a:solidFill>
                    <a:srgbClr val="691742"/>
                  </a:solidFill>
                </a:ln>
                <a:solidFill>
                  <a:srgbClr val="A05103"/>
                </a:solidFill>
                <a:latin typeface="Century Gothic" panose="020B0502020202020204" pitchFamily="34" charset="0"/>
                <a:cs typeface="Leelawadee" panose="020B0502040204020203" pitchFamily="34" charset="-34"/>
              </a:rPr>
              <a:t>Jubilee Year of Mercy</a:t>
            </a:r>
          </a:p>
          <a:p>
            <a:pPr marR="89992" algn="ctr" eaLnBrk="1" hangingPunct="1">
              <a:lnSpc>
                <a:spcPct val="110000"/>
              </a:lnSpc>
              <a:spcBef>
                <a:spcPts val="0"/>
              </a:spcBef>
              <a:spcAft>
                <a:spcPts val="0"/>
              </a:spcAft>
              <a:defRPr/>
            </a:pPr>
            <a:endParaRPr lang="en-AU" sz="3200" b="1" kern="1400" dirty="0">
              <a:ln>
                <a:solidFill>
                  <a:srgbClr val="691742"/>
                </a:solidFill>
              </a:ln>
              <a:solidFill>
                <a:srgbClr val="A05103"/>
              </a:solidFill>
              <a:latin typeface="Century Gothic" panose="020B0502020202020204" pitchFamily="34" charset="0"/>
              <a:cs typeface="Leelawadee" panose="020B0502040204020203" pitchFamily="34" charset="-34"/>
            </a:endParaRPr>
          </a:p>
          <a:p>
            <a:pPr marR="89992" algn="ctr" eaLnBrk="1" hangingPunct="1">
              <a:lnSpc>
                <a:spcPct val="110000"/>
              </a:lnSpc>
              <a:spcBef>
                <a:spcPts val="0"/>
              </a:spcBef>
              <a:spcAft>
                <a:spcPts val="0"/>
              </a:spcAft>
              <a:defRPr/>
            </a:pPr>
            <a:endParaRPr lang="en-AU" sz="3200" b="1" kern="1400" dirty="0">
              <a:ln>
                <a:solidFill>
                  <a:srgbClr val="691742"/>
                </a:solidFill>
              </a:ln>
              <a:solidFill>
                <a:srgbClr val="A05103"/>
              </a:solidFill>
              <a:latin typeface="Century Gothic" panose="020B0502020202020204" pitchFamily="34" charset="0"/>
              <a:cs typeface="Leelawadee" panose="020B0502040204020203" pitchFamily="34" charset="-34"/>
            </a:endParaRPr>
          </a:p>
          <a:p>
            <a:pPr marR="89992" algn="ctr" eaLnBrk="1" hangingPunct="1">
              <a:lnSpc>
                <a:spcPct val="110000"/>
              </a:lnSpc>
              <a:spcBef>
                <a:spcPts val="0"/>
              </a:spcBef>
              <a:spcAft>
                <a:spcPts val="0"/>
              </a:spcAft>
              <a:defRPr/>
            </a:pPr>
            <a:r>
              <a:rPr lang="en-AU" sz="4400" b="1" kern="1400" dirty="0">
                <a:ln>
                  <a:solidFill>
                    <a:srgbClr val="691742"/>
                  </a:solidFill>
                </a:ln>
                <a:solidFill>
                  <a:srgbClr val="A05103"/>
                </a:solidFill>
                <a:latin typeface="Century Gothic" panose="020B0502020202020204" pitchFamily="34" charset="0"/>
                <a:cs typeface="Leelawadee" panose="020B0502040204020203" pitchFamily="34" charset="-34"/>
              </a:rPr>
              <a:t>The Cross of Christ contains all the Love of God, his immeasurable 		Mercy. 		</a:t>
            </a:r>
          </a:p>
          <a:p>
            <a:pPr marR="89992" algn="ctr" eaLnBrk="1" hangingPunct="1">
              <a:lnSpc>
                <a:spcPct val="110000"/>
              </a:lnSpc>
              <a:spcBef>
                <a:spcPts val="0"/>
              </a:spcBef>
              <a:spcAft>
                <a:spcPts val="0"/>
              </a:spcAft>
              <a:defRPr/>
            </a:pPr>
            <a:r>
              <a:rPr lang="en-AU" b="1" kern="1400" dirty="0">
                <a:ln>
                  <a:solidFill>
                    <a:srgbClr val="691742"/>
                  </a:solidFill>
                </a:ln>
                <a:solidFill>
                  <a:srgbClr val="A05103"/>
                </a:solidFill>
                <a:latin typeface="Century Gothic" panose="020B0502020202020204" pitchFamily="34" charset="0"/>
                <a:cs typeface="Leelawadee" panose="020B0502040204020203" pitchFamily="34" charset="-34"/>
              </a:rPr>
              <a:t>				                 </a:t>
            </a:r>
            <a:r>
              <a:rPr lang="en-AU" sz="1200" kern="1400" dirty="0">
                <a:ln>
                  <a:solidFill>
                    <a:schemeClr val="bg1"/>
                  </a:solidFill>
                </a:ln>
                <a:solidFill>
                  <a:schemeClr val="bg1"/>
                </a:solidFill>
                <a:latin typeface="Century Gothic" panose="020B0502020202020204" pitchFamily="34" charset="0"/>
                <a:cs typeface="Leelawadee" panose="020B0502040204020203" pitchFamily="34" charset="-34"/>
              </a:rPr>
              <a:t>Pope Francis, July 2013  </a:t>
            </a:r>
          </a:p>
        </p:txBody>
      </p:sp>
      <p:pic>
        <p:nvPicPr>
          <p:cNvPr id="4" name="Peppers Them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cSld>
  <p:clrMapOvr>
    <a:masterClrMapping/>
  </p:clrMapOvr>
  <p:transition spd="slow" advClick="0" advTm="1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9388" t="5881" b="26485"/>
          <a:stretch/>
        </p:blipFill>
        <p:spPr>
          <a:xfrm>
            <a:off x="381000" y="0"/>
            <a:ext cx="8241415" cy="5257800"/>
          </a:xfrm>
          <a:prstGeom prst="rect">
            <a:avLst/>
          </a:prstGeom>
          <a:ln>
            <a:solidFill>
              <a:srgbClr val="3A1647"/>
            </a:solidFill>
          </a:ln>
          <a:effectLst>
            <a:softEdge rad="112500"/>
          </a:effectLst>
        </p:spPr>
      </p:pic>
      <p:sp>
        <p:nvSpPr>
          <p:cNvPr id="7" name="TextBox 6"/>
          <p:cNvSpPr txBox="1"/>
          <p:nvPr/>
        </p:nvSpPr>
        <p:spPr>
          <a:xfrm>
            <a:off x="126241" y="4972716"/>
            <a:ext cx="9016622" cy="1581972"/>
          </a:xfrm>
          <a:prstGeom prst="rect">
            <a:avLst/>
          </a:prstGeom>
          <a:solidFill>
            <a:srgbClr val="3A1647"/>
          </a:solidFill>
          <a:ln>
            <a:solidFill>
              <a:srgbClr val="3A1647"/>
            </a:solidFill>
          </a:ln>
          <a:scene3d>
            <a:camera prst="orthographicFront"/>
            <a:lightRig rig="threePt" dir="t"/>
          </a:scene3d>
          <a:sp3d>
            <a:bevelT w="139700" h="139700" prst="divot"/>
          </a:sp3d>
        </p:spPr>
        <p:txBody>
          <a:bodyPr>
            <a:spAutoFit/>
            <a:sp3d extrusionH="57150">
              <a:bevelT w="38100" h="38100" prst="relaxedInset"/>
            </a:sp3d>
          </a:bodyPr>
          <a:lstStyle/>
          <a:p>
            <a:pPr marR="89992" algn="ctr" eaLnBrk="1" hangingPunct="1">
              <a:lnSpc>
                <a:spcPct val="110000"/>
              </a:lnSpc>
              <a:spcBef>
                <a:spcPts val="0"/>
              </a:spcBef>
              <a:spcAft>
                <a:spcPts val="0"/>
              </a:spcAft>
              <a:defRPr/>
            </a:pPr>
            <a:r>
              <a:rPr lang="en-AU" sz="4400" b="1" kern="1400" dirty="0">
                <a:ln>
                  <a:solidFill>
                    <a:srgbClr val="691742"/>
                  </a:solidFill>
                </a:ln>
                <a:solidFill>
                  <a:srgbClr val="A05103"/>
                </a:solidFill>
                <a:latin typeface="Leelawadee" panose="020B0502040204020203" pitchFamily="34" charset="-34"/>
                <a:cs typeface="Leelawadee" panose="020B0502040204020203" pitchFamily="34" charset="-34"/>
              </a:rPr>
              <a:t>Jesus unites Himself </a:t>
            </a:r>
          </a:p>
          <a:p>
            <a:pPr marR="89992" algn="ctr" eaLnBrk="1" hangingPunct="1">
              <a:lnSpc>
                <a:spcPct val="110000"/>
              </a:lnSpc>
              <a:spcBef>
                <a:spcPts val="0"/>
              </a:spcBef>
              <a:spcAft>
                <a:spcPts val="0"/>
              </a:spcAft>
              <a:defRPr/>
            </a:pPr>
            <a:r>
              <a:rPr lang="en-AU" sz="4400" b="1" kern="1400" dirty="0">
                <a:ln>
                  <a:solidFill>
                    <a:srgbClr val="691742"/>
                  </a:solidFill>
                </a:ln>
                <a:solidFill>
                  <a:srgbClr val="A05103"/>
                </a:solidFill>
                <a:latin typeface="Leelawadee" panose="020B0502040204020203" pitchFamily="34" charset="-34"/>
                <a:cs typeface="Leelawadee" panose="020B0502040204020203" pitchFamily="34" charset="-34"/>
              </a:rPr>
              <a:t>to the Silence of Victims</a:t>
            </a:r>
          </a:p>
        </p:txBody>
      </p:sp>
      <p:sp>
        <p:nvSpPr>
          <p:cNvPr id="13316" name="TextBox 3"/>
          <p:cNvSpPr txBox="1">
            <a:spLocks noChangeArrowheads="1"/>
          </p:cNvSpPr>
          <p:nvPr/>
        </p:nvSpPr>
        <p:spPr bwMode="auto">
          <a:xfrm>
            <a:off x="6477000" y="6550025"/>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AU" altLang="en-US" sz="1400">
                <a:solidFill>
                  <a:schemeClr val="bg1"/>
                </a:solidFill>
              </a:rPr>
              <a:t>© Catholic Archbishop of Perth </a:t>
            </a:r>
          </a:p>
        </p:txBody>
      </p:sp>
    </p:spTree>
  </p:cSld>
  <p:clrMapOvr>
    <a:masterClrMapping/>
  </p:clrMapOvr>
  <p:transition spd="slow" advClick="0" advTm="1500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304800" y="997566"/>
            <a:ext cx="8534400" cy="4862870"/>
          </a:xfrm>
          <a:prstGeom prst="rect">
            <a:avLst/>
          </a:prstGeom>
          <a:solidFill>
            <a:srgbClr val="3A1647"/>
          </a:solidFill>
          <a:ln>
            <a:solidFill>
              <a:srgbClr val="3A1647"/>
            </a:solidFill>
          </a:ln>
          <a:scene3d>
            <a:camera prst="orthographicFront"/>
            <a:lightRig rig="threePt" dir="t"/>
          </a:scene3d>
          <a:sp3d>
            <a:bevelT w="139700" h="139700" prst="divot"/>
          </a:sp3d>
        </p:spPr>
        <p:txBody>
          <a:bodyPr anchor="ctr">
            <a:spAutoFit/>
            <a:sp3d extrusionH="57150">
              <a:bevelT w="38100" h="38100" prst="relaxedInset"/>
            </a:sp3d>
          </a:bodyPr>
          <a:lstStyle/>
          <a:p>
            <a:pPr algn="ctr">
              <a:defRPr/>
            </a:pPr>
            <a:r>
              <a:rPr lang="en-AU" sz="6600" b="1" dirty="0" smtClean="0">
                <a:solidFill>
                  <a:srgbClr val="BA4400"/>
                </a:solidFill>
                <a:latin typeface="Century Gothic" panose="020B0502020202020204" pitchFamily="34" charset="0"/>
                <a:cs typeface="Mongolian Baiti" panose="03000500000000000000" pitchFamily="66" charset="0"/>
              </a:rPr>
              <a:t>III</a:t>
            </a:r>
          </a:p>
          <a:p>
            <a:pPr lvl="0">
              <a:defRPr/>
            </a:pPr>
            <a:r>
              <a:rPr lang="en-AU" sz="3600" b="1" dirty="0" smtClean="0">
                <a:solidFill>
                  <a:prstClr val="white"/>
                </a:solidFill>
                <a:latin typeface="Century Gothic" panose="020B0502020202020204" pitchFamily="34" charset="0"/>
              </a:rPr>
              <a:t>		We </a:t>
            </a:r>
            <a:r>
              <a:rPr lang="en-AU" sz="3600" b="1" dirty="0">
                <a:solidFill>
                  <a:prstClr val="white"/>
                </a:solidFill>
                <a:latin typeface="Century Gothic" panose="020B0502020202020204" pitchFamily="34" charset="0"/>
              </a:rPr>
              <a:t>adore you, O Christ, 				and praise you</a:t>
            </a:r>
            <a:r>
              <a:rPr lang="en-AU" sz="3600" dirty="0">
                <a:solidFill>
                  <a:prstClr val="white"/>
                </a:solidFill>
                <a:latin typeface="Century Gothic" panose="020B0502020202020204" pitchFamily="34" charset="0"/>
              </a:rPr>
              <a:t>.</a:t>
            </a:r>
          </a:p>
          <a:p>
            <a:pPr lvl="0">
              <a:defRPr/>
            </a:pPr>
            <a:r>
              <a:rPr lang="en-AU" sz="3600" dirty="0">
                <a:solidFill>
                  <a:prstClr val="white"/>
                </a:solidFill>
                <a:latin typeface="Century Gothic" panose="020B0502020202020204" pitchFamily="34" charset="0"/>
              </a:rPr>
              <a:t> </a:t>
            </a:r>
          </a:p>
          <a:p>
            <a:pPr lvl="0">
              <a:defRPr/>
            </a:pPr>
            <a:r>
              <a:rPr lang="en-AU" sz="3600" b="1" dirty="0">
                <a:solidFill>
                  <a:prstClr val="white"/>
                </a:solidFill>
                <a:latin typeface="Century Gothic" panose="020B0502020202020204" pitchFamily="34" charset="0"/>
              </a:rPr>
              <a:t>		Because by your holy 				cross You have 						redeemed the world.</a:t>
            </a:r>
            <a:endParaRPr lang="en-AU" sz="3600" dirty="0">
              <a:solidFill>
                <a:prstClr val="white"/>
              </a:solidFill>
              <a:latin typeface="Century Gothic" panose="020B0502020202020204" pitchFamily="34" charset="0"/>
            </a:endParaRPr>
          </a:p>
          <a:p>
            <a:pPr>
              <a:defRPr/>
            </a:pPr>
            <a:endParaRPr lang="en-AU" sz="2800" dirty="0">
              <a:solidFill>
                <a:schemeClr val="bg1"/>
              </a:solidFill>
              <a:latin typeface="Century Gothic" panose="020B0502020202020204" pitchFamily="34" charset="0"/>
            </a:endParaRPr>
          </a:p>
        </p:txBody>
      </p:sp>
    </p:spTree>
  </p:cSld>
  <p:clrMapOvr>
    <a:masterClrMapping/>
  </p:clrMapOvr>
  <p:transition spd="slow" advClick="0" advTm="1500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275641" y="558740"/>
            <a:ext cx="2819400" cy="4889928"/>
          </a:xfrm>
          <a:prstGeom prst="rect">
            <a:avLst/>
          </a:prstGeom>
          <a:solidFill>
            <a:srgbClr val="3A1647"/>
          </a:solidFill>
          <a:ln>
            <a:solidFill>
              <a:srgbClr val="3A1647"/>
            </a:solidFill>
          </a:ln>
          <a:scene3d>
            <a:camera prst="orthographicFront"/>
            <a:lightRig rig="threePt" dir="t"/>
          </a:scene3d>
          <a:sp3d>
            <a:bevelT w="139700" h="139700" prst="divot"/>
          </a:sp3d>
        </p:spPr>
        <p:txBody>
          <a:bodyPr>
            <a:spAutoFit/>
            <a:sp3d extrusionH="57150">
              <a:bevelT w="38100" h="38100" prst="relaxedInset"/>
            </a:sp3d>
          </a:bodyPr>
          <a:lstStyle/>
          <a:p>
            <a:pPr marR="89992" algn="ctr" eaLnBrk="1" hangingPunct="1">
              <a:lnSpc>
                <a:spcPct val="110000"/>
              </a:lnSpc>
              <a:spcBef>
                <a:spcPts val="0"/>
              </a:spcBef>
              <a:spcAft>
                <a:spcPts val="0"/>
              </a:spcAft>
              <a:defRPr/>
            </a:pPr>
            <a:r>
              <a:rPr lang="en-AU" sz="7200" b="1" dirty="0">
                <a:solidFill>
                  <a:srgbClr val="BA4400"/>
                </a:solidFill>
                <a:latin typeface="Century Gothic" panose="020B0502020202020204" pitchFamily="34" charset="0"/>
                <a:cs typeface="Mongolian Baiti" panose="03000500000000000000" pitchFamily="66" charset="0"/>
              </a:rPr>
              <a:t>III</a:t>
            </a:r>
          </a:p>
          <a:p>
            <a:pPr marR="89992" algn="ctr" eaLnBrk="1" hangingPunct="1">
              <a:lnSpc>
                <a:spcPct val="110000"/>
              </a:lnSpc>
              <a:spcBef>
                <a:spcPts val="0"/>
              </a:spcBef>
              <a:spcAft>
                <a:spcPts val="0"/>
              </a:spcAft>
              <a:defRPr/>
            </a:pPr>
            <a:r>
              <a:rPr lang="en-AU" sz="5400" b="1" kern="1400" dirty="0">
                <a:ln>
                  <a:solidFill>
                    <a:srgbClr val="691742"/>
                  </a:solidFill>
                </a:ln>
                <a:solidFill>
                  <a:srgbClr val="A05103"/>
                </a:solidFill>
                <a:latin typeface="Century Gothic" panose="020B0502020202020204" pitchFamily="34" charset="0"/>
                <a:cs typeface="Leelawadee" panose="020B0502040204020203" pitchFamily="34" charset="-34"/>
              </a:rPr>
              <a:t>Jesus </a:t>
            </a:r>
          </a:p>
          <a:p>
            <a:pPr marR="89992" algn="ctr" eaLnBrk="1" hangingPunct="1">
              <a:lnSpc>
                <a:spcPct val="110000"/>
              </a:lnSpc>
              <a:spcBef>
                <a:spcPts val="0"/>
              </a:spcBef>
              <a:spcAft>
                <a:spcPts val="0"/>
              </a:spcAft>
              <a:defRPr/>
            </a:pPr>
            <a:r>
              <a:rPr lang="en-AU" sz="5400" b="1" kern="1400" dirty="0">
                <a:ln>
                  <a:solidFill>
                    <a:srgbClr val="691742"/>
                  </a:solidFill>
                </a:ln>
                <a:solidFill>
                  <a:srgbClr val="A05103"/>
                </a:solidFill>
                <a:latin typeface="Century Gothic" panose="020B0502020202020204" pitchFamily="34" charset="0"/>
                <a:cs typeface="Leelawadee" panose="020B0502040204020203" pitchFamily="34" charset="-34"/>
              </a:rPr>
              <a:t>Falls for the First Time</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5763" r="13183"/>
          <a:stretch/>
        </p:blipFill>
        <p:spPr>
          <a:xfrm rot="5400000">
            <a:off x="3132007" y="461339"/>
            <a:ext cx="5975027" cy="6048958"/>
          </a:xfrm>
          <a:prstGeom prst="rect">
            <a:avLst/>
          </a:prstGeom>
          <a:ln>
            <a:solidFill>
              <a:srgbClr val="3A1647"/>
            </a:solidFill>
          </a:ln>
          <a:effectLst>
            <a:softEdge rad="112500"/>
          </a:effectLst>
        </p:spPr>
      </p:pic>
      <p:sp>
        <p:nvSpPr>
          <p:cNvPr id="15364" name="TextBox 3"/>
          <p:cNvSpPr txBox="1">
            <a:spLocks noChangeArrowheads="1"/>
          </p:cNvSpPr>
          <p:nvPr/>
        </p:nvSpPr>
        <p:spPr bwMode="auto">
          <a:xfrm>
            <a:off x="6477000" y="6550025"/>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AU" altLang="en-US" sz="1400">
                <a:solidFill>
                  <a:schemeClr val="bg1"/>
                </a:solidFill>
              </a:rPr>
              <a:t>© Catholic Archbishop of Perth </a:t>
            </a:r>
          </a:p>
        </p:txBody>
      </p:sp>
    </p:spTree>
  </p:cSld>
  <p:clrMapOvr>
    <a:masterClrMapping/>
  </p:clrMapOvr>
  <p:transition spd="slow" advClick="0" advTm="1500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457200" y="1905000"/>
            <a:ext cx="8534400" cy="4401205"/>
          </a:xfrm>
          <a:prstGeom prst="rect">
            <a:avLst/>
          </a:prstGeom>
          <a:noFill/>
        </p:spPr>
        <p:txBody>
          <a:bodyPr>
            <a:spAutoFit/>
          </a:bodyPr>
          <a:lstStyle/>
          <a:p>
            <a:pPr>
              <a:defRPr/>
            </a:pPr>
            <a:r>
              <a:rPr lang="en-AU" sz="4000" b="1" dirty="0">
                <a:solidFill>
                  <a:schemeClr val="bg1"/>
                </a:solidFill>
                <a:effectLst>
                  <a:outerShdw blurRad="38100" dist="38100" dir="2700000" algn="tl">
                    <a:srgbClr val="000000">
                      <a:alpha val="43137"/>
                    </a:srgbClr>
                  </a:outerShdw>
                </a:effectLst>
                <a:latin typeface="Century Gothic" panose="020B0502020202020204" pitchFamily="34" charset="0"/>
              </a:rPr>
              <a:t>In those moments of struggle in our life, may we draw strength from </a:t>
            </a:r>
            <a:r>
              <a:rPr lang="en-AU" sz="4000" b="1" dirty="0" smtClean="0">
                <a:solidFill>
                  <a:schemeClr val="bg1"/>
                </a:solidFill>
                <a:effectLst>
                  <a:outerShdw blurRad="38100" dist="38100" dir="2700000" algn="tl">
                    <a:srgbClr val="000000">
                      <a:alpha val="43137"/>
                    </a:srgbClr>
                  </a:outerShdw>
                </a:effectLst>
                <a:latin typeface="Century Gothic" panose="020B0502020202020204" pitchFamily="34" charset="0"/>
              </a:rPr>
              <a:t>Jesus 'sufferings</a:t>
            </a:r>
            <a:r>
              <a:rPr lang="en-AU" sz="4000" b="1" dirty="0" smtClean="0">
                <a:solidFill>
                  <a:schemeClr val="bg1"/>
                </a:solidFill>
                <a:effectLst>
                  <a:outerShdw blurRad="38100" dist="38100" dir="2700000" algn="tl">
                    <a:srgbClr val="000000">
                      <a:alpha val="43137"/>
                    </a:srgbClr>
                  </a:outerShdw>
                </a:effectLst>
                <a:latin typeface="Century Gothic" panose="020B0502020202020204" pitchFamily="34" charset="0"/>
              </a:rPr>
              <a:t>. </a:t>
            </a:r>
          </a:p>
          <a:p>
            <a:pPr>
              <a:defRPr/>
            </a:pPr>
            <a:r>
              <a:rPr lang="en-AU" sz="4000" b="1" dirty="0" smtClean="0">
                <a:solidFill>
                  <a:schemeClr val="bg1"/>
                </a:solidFill>
                <a:effectLst>
                  <a:outerShdw blurRad="38100" dist="38100" dir="2700000" algn="tl">
                    <a:srgbClr val="000000">
                      <a:alpha val="43137"/>
                    </a:srgbClr>
                  </a:outerShdw>
                </a:effectLst>
                <a:latin typeface="Century Gothic" panose="020B0502020202020204" pitchFamily="34" charset="0"/>
              </a:rPr>
              <a:t>As Christians we do not pretend that life is all beauty, but we profess that Jesus passed through death to glory.</a:t>
            </a:r>
            <a:endParaRPr lang="en-AU" sz="40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8" name="TextBox 7"/>
          <p:cNvSpPr txBox="1"/>
          <p:nvPr/>
        </p:nvSpPr>
        <p:spPr>
          <a:xfrm>
            <a:off x="228600" y="381000"/>
            <a:ext cx="8534400" cy="1200329"/>
          </a:xfrm>
          <a:prstGeom prst="rect">
            <a:avLst/>
          </a:prstGeom>
          <a:solidFill>
            <a:srgbClr val="3A1647"/>
          </a:solidFill>
          <a:ln>
            <a:solidFill>
              <a:srgbClr val="3A1647"/>
            </a:solidFill>
          </a:ln>
          <a:scene3d>
            <a:camera prst="orthographicFront"/>
            <a:lightRig rig="threePt" dir="t"/>
          </a:scene3d>
          <a:sp3d>
            <a:bevelT w="139700" h="139700" prst="divot"/>
          </a:sp3d>
        </p:spPr>
        <p:txBody>
          <a:bodyPr>
            <a:spAutoFit/>
            <a:sp3d extrusionH="57150">
              <a:bevelT w="38100" h="38100" prst="relaxedInset"/>
            </a:sp3d>
          </a:bodyPr>
          <a:lstStyle/>
          <a:p>
            <a:pPr algn="ctr">
              <a:defRPr/>
            </a:pPr>
            <a:r>
              <a:rPr lang="en-AU" sz="4000" b="1" dirty="0">
                <a:solidFill>
                  <a:schemeClr val="bg1"/>
                </a:solidFill>
                <a:effectLst>
                  <a:outerShdw blurRad="38100" dist="38100" dir="2700000" algn="tl">
                    <a:srgbClr val="000000">
                      <a:alpha val="43137"/>
                    </a:srgbClr>
                  </a:outerShdw>
                </a:effectLst>
                <a:latin typeface="Century Gothic" panose="020B0502020202020204" pitchFamily="34" charset="0"/>
              </a:rPr>
              <a:t>‘… the load I put on you is light.’ </a:t>
            </a:r>
            <a:r>
              <a:rPr lang="en-AU" sz="3200" dirty="0">
                <a:solidFill>
                  <a:schemeClr val="bg1"/>
                </a:solidFill>
                <a:effectLst>
                  <a:outerShdw blurRad="38100" dist="38100" dir="2700000" algn="tl">
                    <a:srgbClr val="000000">
                      <a:alpha val="43137"/>
                    </a:srgbClr>
                  </a:outerShdw>
                </a:effectLst>
                <a:latin typeface="Century Gothic" panose="020B0502020202020204" pitchFamily="34" charset="0"/>
              </a:rPr>
              <a:t>						Matthew 11: 28-30</a:t>
            </a:r>
          </a:p>
        </p:txBody>
      </p:sp>
    </p:spTree>
  </p:cSld>
  <p:clrMapOvr>
    <a:masterClrMapping/>
  </p:clrMapOvr>
  <p:transition spd="slow" advClick="0" advTm="1500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5943600" y="816382"/>
            <a:ext cx="3073022" cy="3753207"/>
          </a:xfrm>
          <a:prstGeom prst="rect">
            <a:avLst/>
          </a:prstGeom>
          <a:solidFill>
            <a:srgbClr val="3A1647"/>
          </a:solidFill>
          <a:ln>
            <a:solidFill>
              <a:srgbClr val="3A1647"/>
            </a:solidFill>
          </a:ln>
          <a:scene3d>
            <a:camera prst="orthographicFront"/>
            <a:lightRig rig="threePt" dir="t"/>
          </a:scene3d>
          <a:sp3d>
            <a:bevelT w="139700" h="139700" prst="divot"/>
          </a:sp3d>
        </p:spPr>
        <p:txBody>
          <a:bodyPr>
            <a:spAutoFit/>
            <a:sp3d extrusionH="57150">
              <a:bevelT w="38100" h="38100" prst="relaxedInset"/>
            </a:sp3d>
          </a:bodyPr>
          <a:lstStyle/>
          <a:p>
            <a:pPr marR="89992" algn="ctr" eaLnBrk="1" hangingPunct="1">
              <a:lnSpc>
                <a:spcPct val="110000"/>
              </a:lnSpc>
              <a:spcBef>
                <a:spcPts val="0"/>
              </a:spcBef>
              <a:spcAft>
                <a:spcPts val="0"/>
              </a:spcAft>
              <a:defRPr/>
            </a:pPr>
            <a:r>
              <a:rPr lang="en-AU" sz="4400" b="1" kern="1400" dirty="0">
                <a:ln>
                  <a:solidFill>
                    <a:srgbClr val="691742"/>
                  </a:solidFill>
                </a:ln>
                <a:solidFill>
                  <a:srgbClr val="A05103"/>
                </a:solidFill>
                <a:latin typeface="Century Gothic" panose="020B0502020202020204" pitchFamily="34" charset="0"/>
                <a:cs typeface="Leelawadee" panose="020B0502040204020203" pitchFamily="34" charset="-34"/>
              </a:rPr>
              <a:t>We live in the Light of His Paschal Mystery</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100" y="0"/>
            <a:ext cx="5143500" cy="6858000"/>
          </a:xfrm>
          <a:prstGeom prst="rect">
            <a:avLst/>
          </a:prstGeom>
          <a:ln>
            <a:solidFill>
              <a:srgbClr val="3A1647"/>
            </a:solidFill>
          </a:ln>
          <a:effectLst>
            <a:softEdge rad="112500"/>
          </a:effectLst>
        </p:spPr>
      </p:pic>
      <p:sp>
        <p:nvSpPr>
          <p:cNvPr id="17412" name="TextBox 5"/>
          <p:cNvSpPr txBox="1">
            <a:spLocks noChangeArrowheads="1"/>
          </p:cNvSpPr>
          <p:nvPr/>
        </p:nvSpPr>
        <p:spPr bwMode="auto">
          <a:xfrm>
            <a:off x="6248400" y="6550025"/>
            <a:ext cx="2895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AU" altLang="en-US" sz="1400">
                <a:solidFill>
                  <a:schemeClr val="bg1"/>
                </a:solidFill>
              </a:rPr>
              <a:t>© Charlie Edward / Shutterstock.com </a:t>
            </a:r>
          </a:p>
        </p:txBody>
      </p:sp>
    </p:spTree>
  </p:cSld>
  <p:clrMapOvr>
    <a:masterClrMapping/>
  </p:clrMapOvr>
  <p:transition spd="slow" advClick="0" advTm="1500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304800" y="997566"/>
            <a:ext cx="8534400" cy="4862870"/>
          </a:xfrm>
          <a:prstGeom prst="rect">
            <a:avLst/>
          </a:prstGeom>
          <a:solidFill>
            <a:srgbClr val="3A1647"/>
          </a:solidFill>
          <a:ln>
            <a:solidFill>
              <a:srgbClr val="3A1647"/>
            </a:solidFill>
          </a:ln>
          <a:scene3d>
            <a:camera prst="orthographicFront"/>
            <a:lightRig rig="threePt" dir="t"/>
          </a:scene3d>
          <a:sp3d>
            <a:bevelT w="139700" h="139700" prst="divot"/>
          </a:sp3d>
        </p:spPr>
        <p:txBody>
          <a:bodyPr anchor="ctr">
            <a:spAutoFit/>
            <a:sp3d extrusionH="57150">
              <a:bevelT w="38100" h="38100" prst="relaxedInset"/>
            </a:sp3d>
          </a:bodyPr>
          <a:lstStyle/>
          <a:p>
            <a:pPr algn="ctr">
              <a:defRPr/>
            </a:pPr>
            <a:r>
              <a:rPr lang="en-AU" sz="6600" b="1" dirty="0" smtClean="0">
                <a:solidFill>
                  <a:srgbClr val="BA4400"/>
                </a:solidFill>
                <a:latin typeface="Century Gothic" panose="020B0502020202020204" pitchFamily="34" charset="0"/>
                <a:cs typeface="Mongolian Baiti" panose="03000500000000000000" pitchFamily="66" charset="0"/>
              </a:rPr>
              <a:t>IV</a:t>
            </a:r>
          </a:p>
          <a:p>
            <a:pPr lvl="0">
              <a:defRPr/>
            </a:pPr>
            <a:r>
              <a:rPr lang="en-AU" sz="3600" b="1" dirty="0" smtClean="0">
                <a:solidFill>
                  <a:prstClr val="white"/>
                </a:solidFill>
                <a:latin typeface="Century Gothic" panose="020B0502020202020204" pitchFamily="34" charset="0"/>
              </a:rPr>
              <a:t>		We </a:t>
            </a:r>
            <a:r>
              <a:rPr lang="en-AU" sz="3600" b="1" dirty="0">
                <a:solidFill>
                  <a:prstClr val="white"/>
                </a:solidFill>
                <a:latin typeface="Century Gothic" panose="020B0502020202020204" pitchFamily="34" charset="0"/>
              </a:rPr>
              <a:t>adore you, O Christ, 				and praise you</a:t>
            </a:r>
            <a:r>
              <a:rPr lang="en-AU" sz="3600" dirty="0">
                <a:solidFill>
                  <a:prstClr val="white"/>
                </a:solidFill>
                <a:latin typeface="Century Gothic" panose="020B0502020202020204" pitchFamily="34" charset="0"/>
              </a:rPr>
              <a:t>.</a:t>
            </a:r>
          </a:p>
          <a:p>
            <a:pPr lvl="0">
              <a:defRPr/>
            </a:pPr>
            <a:r>
              <a:rPr lang="en-AU" sz="3600" dirty="0">
                <a:solidFill>
                  <a:prstClr val="white"/>
                </a:solidFill>
                <a:latin typeface="Century Gothic" panose="020B0502020202020204" pitchFamily="34" charset="0"/>
              </a:rPr>
              <a:t> </a:t>
            </a:r>
          </a:p>
          <a:p>
            <a:pPr lvl="0">
              <a:defRPr/>
            </a:pPr>
            <a:r>
              <a:rPr lang="en-AU" sz="3600" b="1" dirty="0">
                <a:solidFill>
                  <a:prstClr val="white"/>
                </a:solidFill>
                <a:latin typeface="Century Gothic" panose="020B0502020202020204" pitchFamily="34" charset="0"/>
              </a:rPr>
              <a:t>		Because by your holy 				cross You have 						redeemed the world.</a:t>
            </a:r>
            <a:endParaRPr lang="en-AU" sz="3600" dirty="0">
              <a:solidFill>
                <a:prstClr val="white"/>
              </a:solidFill>
              <a:latin typeface="Century Gothic" panose="020B0502020202020204" pitchFamily="34" charset="0"/>
            </a:endParaRPr>
          </a:p>
          <a:p>
            <a:pPr>
              <a:defRPr/>
            </a:pPr>
            <a:endParaRPr lang="en-AU" sz="2800" dirty="0">
              <a:solidFill>
                <a:schemeClr val="bg1"/>
              </a:solidFill>
              <a:latin typeface="Century Gothic" panose="020B0502020202020204" pitchFamily="34" charset="0"/>
            </a:endParaRPr>
          </a:p>
        </p:txBody>
      </p:sp>
    </p:spTree>
  </p:cSld>
  <p:clrMapOvr>
    <a:masterClrMapping/>
  </p:clrMapOvr>
  <p:transition spd="slow" advClick="0" advTm="1500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275641" y="1002061"/>
            <a:ext cx="2819400" cy="4967514"/>
          </a:xfrm>
          <a:prstGeom prst="rect">
            <a:avLst/>
          </a:prstGeom>
          <a:solidFill>
            <a:srgbClr val="3A1647"/>
          </a:solidFill>
          <a:ln>
            <a:solidFill>
              <a:srgbClr val="3A1647"/>
            </a:solidFill>
          </a:ln>
          <a:scene3d>
            <a:camera prst="orthographicFront"/>
            <a:lightRig rig="threePt" dir="t"/>
          </a:scene3d>
          <a:sp3d>
            <a:bevelT w="139700" h="139700" prst="divot"/>
          </a:sp3d>
        </p:spPr>
        <p:txBody>
          <a:bodyPr>
            <a:spAutoFit/>
            <a:sp3d extrusionH="57150">
              <a:bevelT w="38100" h="38100" prst="relaxedInset"/>
            </a:sp3d>
          </a:bodyPr>
          <a:lstStyle/>
          <a:p>
            <a:pPr marR="89992" algn="ctr" eaLnBrk="1" hangingPunct="1">
              <a:lnSpc>
                <a:spcPct val="110000"/>
              </a:lnSpc>
              <a:spcBef>
                <a:spcPts val="0"/>
              </a:spcBef>
              <a:spcAft>
                <a:spcPts val="0"/>
              </a:spcAft>
              <a:defRPr/>
            </a:pPr>
            <a:r>
              <a:rPr lang="en-AU" sz="7200" b="1" dirty="0">
                <a:solidFill>
                  <a:srgbClr val="BA4400"/>
                </a:solidFill>
                <a:latin typeface="Century Gothic" panose="020B0502020202020204" pitchFamily="34" charset="0"/>
                <a:cs typeface="Mongolian Baiti" panose="03000500000000000000" pitchFamily="66" charset="0"/>
              </a:rPr>
              <a:t>IV</a:t>
            </a:r>
          </a:p>
          <a:p>
            <a:pPr marR="89992" algn="ctr" eaLnBrk="1" hangingPunct="1">
              <a:lnSpc>
                <a:spcPct val="110000"/>
              </a:lnSpc>
              <a:spcBef>
                <a:spcPts val="0"/>
              </a:spcBef>
              <a:spcAft>
                <a:spcPts val="0"/>
              </a:spcAft>
              <a:defRPr/>
            </a:pPr>
            <a:r>
              <a:rPr lang="en-AU" sz="5400" b="1" kern="1400" dirty="0">
                <a:ln>
                  <a:solidFill>
                    <a:srgbClr val="691742"/>
                  </a:solidFill>
                </a:ln>
                <a:solidFill>
                  <a:srgbClr val="A05103"/>
                </a:solidFill>
                <a:latin typeface="Century Gothic" panose="020B0502020202020204" pitchFamily="34" charset="0"/>
                <a:cs typeface="Leelawadee" panose="020B0502040204020203" pitchFamily="34" charset="-34"/>
              </a:rPr>
              <a:t>Jesus </a:t>
            </a:r>
          </a:p>
          <a:p>
            <a:pPr marR="89992" algn="ctr" eaLnBrk="1" hangingPunct="1">
              <a:lnSpc>
                <a:spcPct val="110000"/>
              </a:lnSpc>
              <a:spcBef>
                <a:spcPts val="0"/>
              </a:spcBef>
              <a:spcAft>
                <a:spcPts val="0"/>
              </a:spcAft>
              <a:defRPr/>
            </a:pPr>
            <a:r>
              <a:rPr lang="en-AU" sz="5400" b="1" kern="1400" dirty="0">
                <a:ln>
                  <a:solidFill>
                    <a:srgbClr val="691742"/>
                  </a:solidFill>
                </a:ln>
                <a:solidFill>
                  <a:srgbClr val="A05103"/>
                </a:solidFill>
                <a:latin typeface="Century Gothic" panose="020B0502020202020204" pitchFamily="34" charset="0"/>
                <a:cs typeface="Leelawadee" panose="020B0502040204020203" pitchFamily="34" charset="-34"/>
              </a:rPr>
              <a:t>Meets His Mother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0" y="268177"/>
            <a:ext cx="5297484" cy="6435281"/>
          </a:xfrm>
          <a:prstGeom prst="rect">
            <a:avLst/>
          </a:prstGeom>
          <a:ln>
            <a:solidFill>
              <a:srgbClr val="3A1647"/>
            </a:solidFill>
          </a:ln>
          <a:effectLst>
            <a:softEdge rad="112500"/>
          </a:effectLst>
        </p:spPr>
      </p:pic>
      <p:sp>
        <p:nvSpPr>
          <p:cNvPr id="20484" name="TextBox 3"/>
          <p:cNvSpPr txBox="1">
            <a:spLocks noChangeArrowheads="1"/>
          </p:cNvSpPr>
          <p:nvPr/>
        </p:nvSpPr>
        <p:spPr bwMode="auto">
          <a:xfrm>
            <a:off x="6477000" y="6550025"/>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AU" altLang="en-US" sz="1400">
                <a:solidFill>
                  <a:schemeClr val="bg1"/>
                </a:solidFill>
              </a:rPr>
              <a:t>© Catholic Archbishop of Perth </a:t>
            </a:r>
          </a:p>
        </p:txBody>
      </p:sp>
    </p:spTree>
  </p:cSld>
  <p:clrMapOvr>
    <a:masterClrMapping/>
  </p:clrMapOvr>
  <p:transition spd="slow" advClick="0" advTm="1500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27013" y="1905000"/>
            <a:ext cx="8689975" cy="3785652"/>
          </a:xfrm>
          <a:prstGeom prst="rect">
            <a:avLst/>
          </a:prstGeom>
          <a:noFill/>
        </p:spPr>
        <p:txBody>
          <a:bodyPr>
            <a:spAutoFit/>
          </a:bodyPr>
          <a:lstStyle/>
          <a:p>
            <a:pPr>
              <a:defRPr/>
            </a:pPr>
            <a:r>
              <a:rPr lang="en-AU" sz="4000" b="1" dirty="0">
                <a:solidFill>
                  <a:schemeClr val="bg1"/>
                </a:solidFill>
                <a:effectLst>
                  <a:outerShdw blurRad="38100" dist="38100" dir="2700000" algn="tl">
                    <a:srgbClr val="000000">
                      <a:alpha val="43137"/>
                    </a:srgbClr>
                  </a:outerShdw>
                </a:effectLst>
                <a:latin typeface="Century Gothic" panose="020B0502020202020204" pitchFamily="34" charset="0"/>
              </a:rPr>
              <a:t>Mary’s heart also suffered the agony of her Son’s crucifixion.    As we experience sharp sword’s in life, may we draw strength from our heavenly Mother </a:t>
            </a:r>
            <a:r>
              <a:rPr lang="en-AU" sz="4000" b="1" dirty="0" smtClean="0">
                <a:solidFill>
                  <a:schemeClr val="bg1"/>
                </a:solidFill>
                <a:effectLst>
                  <a:outerShdw blurRad="38100" dist="38100" dir="2700000" algn="tl">
                    <a:srgbClr val="000000">
                      <a:alpha val="43137"/>
                    </a:srgbClr>
                  </a:outerShdw>
                </a:effectLst>
                <a:latin typeface="Century Gothic" panose="020B0502020202020204" pitchFamily="34" charset="0"/>
              </a:rPr>
              <a:t>who is always there to intercede for us.</a:t>
            </a:r>
            <a:endParaRPr lang="en-AU" sz="40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8" name="TextBox 7"/>
          <p:cNvSpPr txBox="1"/>
          <p:nvPr/>
        </p:nvSpPr>
        <p:spPr>
          <a:xfrm>
            <a:off x="228600" y="381000"/>
            <a:ext cx="8534400" cy="1200329"/>
          </a:xfrm>
          <a:prstGeom prst="rect">
            <a:avLst/>
          </a:prstGeom>
          <a:solidFill>
            <a:srgbClr val="3A1647"/>
          </a:solidFill>
          <a:ln>
            <a:solidFill>
              <a:srgbClr val="3A1647"/>
            </a:solidFill>
          </a:ln>
          <a:scene3d>
            <a:camera prst="orthographicFront"/>
            <a:lightRig rig="threePt" dir="t"/>
          </a:scene3d>
          <a:sp3d>
            <a:bevelT w="139700" h="139700" prst="divot"/>
          </a:sp3d>
        </p:spPr>
        <p:txBody>
          <a:bodyPr>
            <a:spAutoFit/>
            <a:sp3d extrusionH="57150">
              <a:bevelT w="38100" h="38100" prst="relaxedInset"/>
            </a:sp3d>
          </a:bodyPr>
          <a:lstStyle/>
          <a:p>
            <a:pPr algn="r">
              <a:defRPr/>
            </a:pPr>
            <a:r>
              <a:rPr lang="en-AU" sz="4000" b="1" dirty="0">
                <a:solidFill>
                  <a:schemeClr val="bg1"/>
                </a:solidFill>
                <a:effectLst>
                  <a:outerShdw blurRad="38100" dist="38100" dir="2700000" algn="tl">
                    <a:srgbClr val="000000">
                      <a:alpha val="43137"/>
                    </a:srgbClr>
                  </a:outerShdw>
                </a:effectLst>
                <a:latin typeface="Century Gothic" panose="020B0502020202020204" pitchFamily="34" charset="0"/>
              </a:rPr>
              <a:t>‘This child is chosen by God…’ </a:t>
            </a:r>
            <a:r>
              <a:rPr lang="en-AU" sz="3200" dirty="0">
                <a:solidFill>
                  <a:schemeClr val="bg1"/>
                </a:solidFill>
                <a:effectLst>
                  <a:outerShdw blurRad="38100" dist="38100" dir="2700000" algn="tl">
                    <a:srgbClr val="000000">
                      <a:alpha val="43137"/>
                    </a:srgbClr>
                  </a:outerShdw>
                </a:effectLst>
                <a:latin typeface="Century Gothic" panose="020B0502020202020204" pitchFamily="34" charset="0"/>
              </a:rPr>
              <a:t>	     Luke 2: 34-35</a:t>
            </a:r>
          </a:p>
        </p:txBody>
      </p:sp>
    </p:spTree>
  </p:cSld>
  <p:clrMapOvr>
    <a:masterClrMapping/>
  </p:clrMapOvr>
  <p:transition spd="slow" advClick="0" advTm="1500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3178" r="5998"/>
          <a:stretch/>
        </p:blipFill>
        <p:spPr>
          <a:xfrm>
            <a:off x="381000" y="-76200"/>
            <a:ext cx="8305800" cy="5727454"/>
          </a:xfrm>
          <a:prstGeom prst="rect">
            <a:avLst/>
          </a:prstGeom>
          <a:ln>
            <a:noFill/>
          </a:ln>
          <a:effectLst>
            <a:softEdge rad="112500"/>
          </a:effectLst>
        </p:spPr>
      </p:pic>
      <p:sp>
        <p:nvSpPr>
          <p:cNvPr id="7" name="TextBox 6"/>
          <p:cNvSpPr txBox="1"/>
          <p:nvPr/>
        </p:nvSpPr>
        <p:spPr>
          <a:xfrm>
            <a:off x="408296" y="5029200"/>
            <a:ext cx="8305800" cy="1518749"/>
          </a:xfrm>
          <a:prstGeom prst="rect">
            <a:avLst/>
          </a:prstGeom>
          <a:solidFill>
            <a:srgbClr val="3A1647"/>
          </a:solidFill>
          <a:ln>
            <a:solidFill>
              <a:srgbClr val="3A1647"/>
            </a:solidFill>
          </a:ln>
          <a:scene3d>
            <a:camera prst="orthographicFront"/>
            <a:lightRig rig="threePt" dir="t"/>
          </a:scene3d>
          <a:sp3d>
            <a:bevelT w="139700" h="139700" prst="divot"/>
          </a:sp3d>
        </p:spPr>
        <p:txBody>
          <a:bodyPr>
            <a:spAutoFit/>
            <a:sp3d extrusionH="57150">
              <a:bevelT w="38100" h="38100" prst="relaxedInset"/>
            </a:sp3d>
          </a:bodyPr>
          <a:lstStyle/>
          <a:p>
            <a:pPr marR="89992" algn="ctr" eaLnBrk="1" hangingPunct="1">
              <a:lnSpc>
                <a:spcPct val="110000"/>
              </a:lnSpc>
              <a:spcBef>
                <a:spcPts val="0"/>
              </a:spcBef>
              <a:spcAft>
                <a:spcPts val="0"/>
              </a:spcAft>
              <a:defRPr/>
            </a:pPr>
            <a:r>
              <a:rPr lang="en-AU" sz="4400" b="1" kern="1400" dirty="0">
                <a:ln>
                  <a:solidFill>
                    <a:srgbClr val="691742"/>
                  </a:solidFill>
                </a:ln>
                <a:solidFill>
                  <a:srgbClr val="A05103"/>
                </a:solidFill>
                <a:latin typeface="Century Gothic" panose="020B0502020202020204" pitchFamily="34" charset="0"/>
                <a:cs typeface="Leelawadee" panose="020B0502040204020203" pitchFamily="34" charset="-34"/>
              </a:rPr>
              <a:t>Christ Sacrificed His Flesh, Mary Her Soul</a:t>
            </a:r>
          </a:p>
        </p:txBody>
      </p:sp>
      <p:sp>
        <p:nvSpPr>
          <p:cNvPr id="22532" name="TextBox 4"/>
          <p:cNvSpPr txBox="1">
            <a:spLocks noChangeArrowheads="1"/>
          </p:cNvSpPr>
          <p:nvPr/>
        </p:nvSpPr>
        <p:spPr bwMode="auto">
          <a:xfrm>
            <a:off x="6705600" y="6546850"/>
            <a:ext cx="2895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AU" altLang="en-US" sz="1400">
                <a:solidFill>
                  <a:schemeClr val="bg1"/>
                </a:solidFill>
              </a:rPr>
              <a:t>© itsmejust/ Shutterstock.com </a:t>
            </a:r>
          </a:p>
        </p:txBody>
      </p:sp>
    </p:spTree>
  </p:cSld>
  <p:clrMapOvr>
    <a:masterClrMapping/>
  </p:clrMapOvr>
  <p:transition spd="slow" advClick="0" advTm="1500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304800" y="997566"/>
            <a:ext cx="8534400" cy="4862870"/>
          </a:xfrm>
          <a:prstGeom prst="rect">
            <a:avLst/>
          </a:prstGeom>
          <a:solidFill>
            <a:srgbClr val="3A1647"/>
          </a:solidFill>
          <a:ln>
            <a:solidFill>
              <a:srgbClr val="3A1647"/>
            </a:solidFill>
          </a:ln>
          <a:scene3d>
            <a:camera prst="orthographicFront"/>
            <a:lightRig rig="threePt" dir="t"/>
          </a:scene3d>
          <a:sp3d>
            <a:bevelT w="139700" h="139700" prst="divot"/>
          </a:sp3d>
        </p:spPr>
        <p:txBody>
          <a:bodyPr anchor="ctr">
            <a:spAutoFit/>
            <a:sp3d extrusionH="57150">
              <a:bevelT w="38100" h="38100" prst="relaxedInset"/>
            </a:sp3d>
          </a:bodyPr>
          <a:lstStyle/>
          <a:p>
            <a:pPr algn="ctr">
              <a:defRPr/>
            </a:pPr>
            <a:r>
              <a:rPr lang="en-AU" sz="6600" b="1" dirty="0" smtClean="0">
                <a:solidFill>
                  <a:srgbClr val="BA4400"/>
                </a:solidFill>
                <a:latin typeface="Century Gothic" panose="020B0502020202020204" pitchFamily="34" charset="0"/>
                <a:cs typeface="Mongolian Baiti" panose="03000500000000000000" pitchFamily="66" charset="0"/>
              </a:rPr>
              <a:t>V</a:t>
            </a:r>
          </a:p>
          <a:p>
            <a:pPr lvl="0">
              <a:defRPr/>
            </a:pPr>
            <a:r>
              <a:rPr lang="en-AU" sz="3600" b="1" dirty="0" smtClean="0">
                <a:solidFill>
                  <a:prstClr val="white"/>
                </a:solidFill>
                <a:latin typeface="Century Gothic" panose="020B0502020202020204" pitchFamily="34" charset="0"/>
              </a:rPr>
              <a:t>		We </a:t>
            </a:r>
            <a:r>
              <a:rPr lang="en-AU" sz="3600" b="1" dirty="0">
                <a:solidFill>
                  <a:prstClr val="white"/>
                </a:solidFill>
                <a:latin typeface="Century Gothic" panose="020B0502020202020204" pitchFamily="34" charset="0"/>
              </a:rPr>
              <a:t>adore you, O Christ, 				and praise you</a:t>
            </a:r>
            <a:r>
              <a:rPr lang="en-AU" sz="3600" dirty="0">
                <a:solidFill>
                  <a:prstClr val="white"/>
                </a:solidFill>
                <a:latin typeface="Century Gothic" panose="020B0502020202020204" pitchFamily="34" charset="0"/>
              </a:rPr>
              <a:t>.</a:t>
            </a:r>
          </a:p>
          <a:p>
            <a:pPr lvl="0">
              <a:defRPr/>
            </a:pPr>
            <a:r>
              <a:rPr lang="en-AU" sz="3600" dirty="0">
                <a:solidFill>
                  <a:prstClr val="white"/>
                </a:solidFill>
                <a:latin typeface="Century Gothic" panose="020B0502020202020204" pitchFamily="34" charset="0"/>
              </a:rPr>
              <a:t> </a:t>
            </a:r>
          </a:p>
          <a:p>
            <a:pPr lvl="0">
              <a:defRPr/>
            </a:pPr>
            <a:r>
              <a:rPr lang="en-AU" sz="3600" b="1" dirty="0">
                <a:solidFill>
                  <a:prstClr val="white"/>
                </a:solidFill>
                <a:latin typeface="Century Gothic" panose="020B0502020202020204" pitchFamily="34" charset="0"/>
              </a:rPr>
              <a:t>		Because by your holy 				cross You have 						redeemed the world.</a:t>
            </a:r>
            <a:endParaRPr lang="en-AU" sz="3600" dirty="0">
              <a:solidFill>
                <a:prstClr val="white"/>
              </a:solidFill>
              <a:latin typeface="Century Gothic" panose="020B0502020202020204" pitchFamily="34" charset="0"/>
            </a:endParaRPr>
          </a:p>
          <a:p>
            <a:pPr>
              <a:defRPr/>
            </a:pPr>
            <a:endParaRPr lang="en-AU" sz="2800" dirty="0">
              <a:solidFill>
                <a:schemeClr val="bg1"/>
              </a:solidFill>
              <a:latin typeface="Century Gothic" panose="020B0502020202020204" pitchFamily="34" charset="0"/>
            </a:endParaRPr>
          </a:p>
        </p:txBody>
      </p:sp>
    </p:spTree>
  </p:cSld>
  <p:clrMapOvr>
    <a:masterClrMapping/>
  </p:clrMapOvr>
  <p:transition spd="slow" advClick="0" advTm="1500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81000" y="228600"/>
            <a:ext cx="8382000" cy="6124575"/>
          </a:xfrm>
          <a:prstGeom prst="rect">
            <a:avLst/>
          </a:prstGeom>
          <a:noFill/>
        </p:spPr>
        <p:txBody>
          <a:bodyPr>
            <a:spAutoFit/>
          </a:bodyPr>
          <a:lstStyle/>
          <a:p>
            <a:pPr>
              <a:defRPr/>
            </a:pPr>
            <a:r>
              <a:rPr lang="en-AU" sz="3200" dirty="0" smtClean="0">
                <a:solidFill>
                  <a:schemeClr val="bg1"/>
                </a:solidFill>
                <a:effectLst>
                  <a:outerShdw blurRad="38100" dist="38100" dir="2700000" algn="tl">
                    <a:srgbClr val="000000">
                      <a:alpha val="43137"/>
                    </a:srgbClr>
                  </a:outerShdw>
                </a:effectLst>
                <a:latin typeface="Century Gothic" panose="020B0502020202020204" pitchFamily="34" charset="0"/>
              </a:rPr>
              <a:t>		</a:t>
            </a:r>
            <a:r>
              <a:rPr lang="en-AU" sz="3200" b="1" dirty="0" smtClean="0">
                <a:solidFill>
                  <a:schemeClr val="bg1"/>
                </a:solidFill>
                <a:effectLst>
                  <a:outerShdw blurRad="38100" dist="38100" dir="2700000" algn="tl">
                    <a:srgbClr val="000000">
                      <a:alpha val="43137"/>
                    </a:srgbClr>
                  </a:outerShdw>
                </a:effectLst>
                <a:latin typeface="Century Gothic" panose="020B0502020202020204" pitchFamily="34" charset="0"/>
              </a:rPr>
              <a:t>In </a:t>
            </a:r>
            <a:r>
              <a:rPr lang="en-AU" sz="3200" b="1" dirty="0">
                <a:solidFill>
                  <a:schemeClr val="bg1"/>
                </a:solidFill>
                <a:effectLst>
                  <a:outerShdw blurRad="38100" dist="38100" dir="2700000" algn="tl">
                    <a:srgbClr val="000000">
                      <a:alpha val="43137"/>
                    </a:srgbClr>
                  </a:outerShdw>
                </a:effectLst>
                <a:latin typeface="Century Gothic" panose="020B0502020202020204" pitchFamily="34" charset="0"/>
              </a:rPr>
              <a:t>the name of the Father, 			and of the Son, </a:t>
            </a:r>
          </a:p>
          <a:p>
            <a:pPr>
              <a:defRPr/>
            </a:pPr>
            <a:r>
              <a:rPr lang="en-AU" sz="3200" b="1" dirty="0">
                <a:solidFill>
                  <a:schemeClr val="bg1"/>
                </a:solidFill>
                <a:effectLst>
                  <a:outerShdw blurRad="38100" dist="38100" dir="2700000" algn="tl">
                    <a:srgbClr val="000000">
                      <a:alpha val="43137"/>
                    </a:srgbClr>
                  </a:outerShdw>
                </a:effectLst>
                <a:latin typeface="Century Gothic" panose="020B0502020202020204" pitchFamily="34" charset="0"/>
              </a:rPr>
              <a:t>		and of the Holy Spirit.</a:t>
            </a:r>
          </a:p>
          <a:p>
            <a:pPr>
              <a:defRPr/>
            </a:pPr>
            <a:endParaRPr lang="en-AU" sz="3200" b="1" dirty="0">
              <a:solidFill>
                <a:schemeClr val="bg1"/>
              </a:solidFill>
              <a:effectLst>
                <a:outerShdw blurRad="38100" dist="38100" dir="2700000" algn="tl">
                  <a:srgbClr val="000000">
                    <a:alpha val="43137"/>
                  </a:srgbClr>
                </a:outerShdw>
              </a:effectLst>
              <a:latin typeface="Century Gothic" panose="020B0502020202020204" pitchFamily="34" charset="0"/>
            </a:endParaRPr>
          </a:p>
          <a:p>
            <a:pPr>
              <a:defRPr/>
            </a:pPr>
            <a:r>
              <a:rPr lang="en-AU" sz="3600" b="1" dirty="0" smtClean="0">
                <a:solidFill>
                  <a:schemeClr val="bg1"/>
                </a:solidFill>
                <a:effectLst>
                  <a:outerShdw blurRad="38100" dist="38100" dir="2700000" algn="tl">
                    <a:srgbClr val="000000">
                      <a:alpha val="43137"/>
                    </a:srgbClr>
                  </a:outerShdw>
                </a:effectLst>
                <a:latin typeface="Century Gothic" panose="020B0502020202020204" pitchFamily="34" charset="0"/>
              </a:rPr>
              <a:t>		Amen</a:t>
            </a:r>
            <a:r>
              <a:rPr lang="en-AU" sz="3600" b="1" dirty="0">
                <a:solidFill>
                  <a:schemeClr val="bg1"/>
                </a:solidFill>
                <a:effectLst>
                  <a:outerShdw blurRad="38100" dist="38100" dir="2700000" algn="tl">
                    <a:srgbClr val="000000">
                      <a:alpha val="43137"/>
                    </a:srgbClr>
                  </a:outerShdw>
                </a:effectLst>
                <a:latin typeface="Century Gothic" panose="020B0502020202020204" pitchFamily="34" charset="0"/>
              </a:rPr>
              <a:t>.</a:t>
            </a:r>
          </a:p>
          <a:p>
            <a:pPr>
              <a:defRPr/>
            </a:pPr>
            <a:endParaRPr lang="en-AU" sz="3200" b="1" dirty="0">
              <a:solidFill>
                <a:schemeClr val="bg1"/>
              </a:solidFill>
              <a:effectLst>
                <a:outerShdw blurRad="38100" dist="38100" dir="2700000" algn="tl">
                  <a:srgbClr val="000000">
                    <a:alpha val="43137"/>
                  </a:srgbClr>
                </a:outerShdw>
              </a:effectLst>
              <a:latin typeface="Century Gothic" panose="020B0502020202020204" pitchFamily="34" charset="0"/>
            </a:endParaRPr>
          </a:p>
          <a:p>
            <a:pPr>
              <a:defRPr/>
            </a:pPr>
            <a:r>
              <a:rPr lang="en-AU" sz="3200" dirty="0" smtClean="0">
                <a:solidFill>
                  <a:schemeClr val="bg1"/>
                </a:solidFill>
                <a:effectLst>
                  <a:outerShdw blurRad="38100" dist="38100" dir="2700000" algn="tl">
                    <a:srgbClr val="000000">
                      <a:alpha val="43137"/>
                    </a:srgbClr>
                  </a:outerShdw>
                </a:effectLst>
                <a:latin typeface="Century Gothic" panose="020B0502020202020204" pitchFamily="34" charset="0"/>
              </a:rPr>
              <a:t>		</a:t>
            </a:r>
            <a:r>
              <a:rPr lang="en-AU" sz="3200" b="1" dirty="0" smtClean="0">
                <a:solidFill>
                  <a:schemeClr val="bg1"/>
                </a:solidFill>
                <a:effectLst>
                  <a:outerShdw blurRad="38100" dist="38100" dir="2700000" algn="tl">
                    <a:srgbClr val="000000">
                      <a:alpha val="43137"/>
                    </a:srgbClr>
                  </a:outerShdw>
                </a:effectLst>
                <a:latin typeface="Century Gothic" panose="020B0502020202020204" pitchFamily="34" charset="0"/>
              </a:rPr>
              <a:t>May </a:t>
            </a:r>
            <a:r>
              <a:rPr lang="en-AU" sz="3200" b="1" dirty="0">
                <a:solidFill>
                  <a:schemeClr val="bg1"/>
                </a:solidFill>
                <a:effectLst>
                  <a:outerShdw blurRad="38100" dist="38100" dir="2700000" algn="tl">
                    <a:srgbClr val="000000">
                      <a:alpha val="43137"/>
                    </a:srgbClr>
                  </a:outerShdw>
                </a:effectLst>
                <a:latin typeface="Century Gothic" panose="020B0502020202020204" pitchFamily="34" charset="0"/>
              </a:rPr>
              <a:t>the grace of God,</a:t>
            </a:r>
          </a:p>
          <a:p>
            <a:pPr>
              <a:defRPr/>
            </a:pPr>
            <a:r>
              <a:rPr lang="en-AU" sz="3200" b="1" dirty="0">
                <a:solidFill>
                  <a:schemeClr val="bg1"/>
                </a:solidFill>
                <a:effectLst>
                  <a:outerShdw blurRad="38100" dist="38100" dir="2700000" algn="tl">
                    <a:srgbClr val="000000">
                      <a:alpha val="43137"/>
                    </a:srgbClr>
                  </a:outerShdw>
                </a:effectLst>
                <a:latin typeface="Century Gothic" panose="020B0502020202020204" pitchFamily="34" charset="0"/>
              </a:rPr>
              <a:t>		So rich in mercy and 				boundless in compassion,</a:t>
            </a:r>
          </a:p>
          <a:p>
            <a:pPr>
              <a:defRPr/>
            </a:pPr>
            <a:r>
              <a:rPr lang="en-AU" sz="3200" b="1" dirty="0">
                <a:solidFill>
                  <a:schemeClr val="bg1"/>
                </a:solidFill>
                <a:effectLst>
                  <a:outerShdw blurRad="38100" dist="38100" dir="2700000" algn="tl">
                    <a:srgbClr val="000000">
                      <a:alpha val="43137"/>
                    </a:srgbClr>
                  </a:outerShdw>
                </a:effectLst>
                <a:latin typeface="Century Gothic" panose="020B0502020202020204" pitchFamily="34" charset="0"/>
              </a:rPr>
              <a:t>		be with your all.</a:t>
            </a:r>
          </a:p>
          <a:p>
            <a:pPr>
              <a:defRPr/>
            </a:pPr>
            <a:endParaRPr lang="en-AU" sz="3200" b="1" dirty="0">
              <a:solidFill>
                <a:schemeClr val="bg1"/>
              </a:solidFill>
              <a:effectLst>
                <a:outerShdw blurRad="38100" dist="38100" dir="2700000" algn="tl">
                  <a:srgbClr val="000000">
                    <a:alpha val="43137"/>
                  </a:srgbClr>
                </a:outerShdw>
              </a:effectLst>
              <a:latin typeface="Century Gothic" panose="020B0502020202020204" pitchFamily="34" charset="0"/>
            </a:endParaRPr>
          </a:p>
          <a:p>
            <a:pPr>
              <a:defRPr/>
            </a:pPr>
            <a:r>
              <a:rPr lang="en-AU" sz="3600" b="1" dirty="0" smtClean="0">
                <a:solidFill>
                  <a:schemeClr val="bg1"/>
                </a:solidFill>
                <a:effectLst>
                  <a:outerShdw blurRad="38100" dist="38100" dir="2700000" algn="tl">
                    <a:srgbClr val="000000">
                      <a:alpha val="43137"/>
                    </a:srgbClr>
                  </a:outerShdw>
                </a:effectLst>
                <a:latin typeface="Century Gothic" panose="020B0502020202020204" pitchFamily="34" charset="0"/>
              </a:rPr>
              <a:t>		And </a:t>
            </a:r>
            <a:r>
              <a:rPr lang="en-AU" sz="3600" b="1" dirty="0">
                <a:solidFill>
                  <a:schemeClr val="bg1"/>
                </a:solidFill>
                <a:effectLst>
                  <a:outerShdw blurRad="38100" dist="38100" dir="2700000" algn="tl">
                    <a:srgbClr val="000000">
                      <a:alpha val="43137"/>
                    </a:srgbClr>
                  </a:outerShdw>
                </a:effectLst>
                <a:latin typeface="Century Gothic" panose="020B0502020202020204" pitchFamily="34" charset="0"/>
              </a:rPr>
              <a:t>with your spirit.</a:t>
            </a:r>
          </a:p>
        </p:txBody>
      </p:sp>
    </p:spTree>
  </p:cSld>
  <p:clrMapOvr>
    <a:masterClrMapping/>
  </p:clrMapOvr>
  <p:transition spd="slow" advClick="0" advTm="1500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3704" r="3704"/>
          <a:stretch/>
        </p:blipFill>
        <p:spPr>
          <a:xfrm>
            <a:off x="2819400" y="445168"/>
            <a:ext cx="6324600" cy="6081299"/>
          </a:xfrm>
          <a:prstGeom prst="rect">
            <a:avLst/>
          </a:prstGeom>
          <a:ln>
            <a:noFill/>
          </a:ln>
          <a:effectLst>
            <a:softEdge rad="112500"/>
          </a:effectLst>
        </p:spPr>
      </p:pic>
      <p:sp>
        <p:nvSpPr>
          <p:cNvPr id="6" name="TextBox 5"/>
          <p:cNvSpPr txBox="1"/>
          <p:nvPr/>
        </p:nvSpPr>
        <p:spPr>
          <a:xfrm>
            <a:off x="123241" y="450941"/>
            <a:ext cx="2696159" cy="5804025"/>
          </a:xfrm>
          <a:prstGeom prst="rect">
            <a:avLst/>
          </a:prstGeom>
          <a:solidFill>
            <a:srgbClr val="3A1647"/>
          </a:solidFill>
          <a:ln>
            <a:solidFill>
              <a:srgbClr val="3A1647"/>
            </a:solidFill>
          </a:ln>
          <a:scene3d>
            <a:camera prst="orthographicFront"/>
            <a:lightRig rig="threePt" dir="t"/>
          </a:scene3d>
          <a:sp3d>
            <a:bevelT w="139700" h="139700" prst="divot"/>
          </a:sp3d>
        </p:spPr>
        <p:txBody>
          <a:bodyPr>
            <a:spAutoFit/>
            <a:sp3d extrusionH="57150">
              <a:bevelT w="38100" h="38100" prst="relaxedInset"/>
            </a:sp3d>
          </a:bodyPr>
          <a:lstStyle/>
          <a:p>
            <a:pPr marR="89992" algn="ctr" eaLnBrk="1" hangingPunct="1">
              <a:lnSpc>
                <a:spcPct val="110000"/>
              </a:lnSpc>
              <a:spcBef>
                <a:spcPts val="0"/>
              </a:spcBef>
              <a:spcAft>
                <a:spcPts val="0"/>
              </a:spcAft>
              <a:defRPr/>
            </a:pPr>
            <a:r>
              <a:rPr lang="en-AU" sz="7200" b="1" dirty="0">
                <a:solidFill>
                  <a:srgbClr val="BA4400"/>
                </a:solidFill>
                <a:latin typeface="Century Gothic" panose="020B0502020202020204" pitchFamily="34" charset="0"/>
                <a:cs typeface="Mongolian Baiti" panose="03000500000000000000" pitchFamily="66" charset="0"/>
              </a:rPr>
              <a:t>V</a:t>
            </a:r>
          </a:p>
          <a:p>
            <a:pPr marR="89992" algn="ctr" eaLnBrk="1" hangingPunct="1">
              <a:lnSpc>
                <a:spcPct val="110000"/>
              </a:lnSpc>
              <a:spcBef>
                <a:spcPts val="0"/>
              </a:spcBef>
              <a:spcAft>
                <a:spcPts val="0"/>
              </a:spcAft>
              <a:defRPr/>
            </a:pPr>
            <a:r>
              <a:rPr lang="en-AU" sz="5400" b="1" kern="1400" dirty="0">
                <a:ln>
                  <a:solidFill>
                    <a:srgbClr val="691742"/>
                  </a:solidFill>
                </a:ln>
                <a:solidFill>
                  <a:srgbClr val="A05103"/>
                </a:solidFill>
                <a:latin typeface="Century Gothic" panose="020B0502020202020204" pitchFamily="34" charset="0"/>
                <a:cs typeface="Leelawadee" panose="020B0502040204020203" pitchFamily="34" charset="-34"/>
              </a:rPr>
              <a:t>Jesus is Helped by Simon</a:t>
            </a:r>
          </a:p>
        </p:txBody>
      </p:sp>
      <p:sp>
        <p:nvSpPr>
          <p:cNvPr id="24580" name="TextBox 3"/>
          <p:cNvSpPr txBox="1">
            <a:spLocks noChangeArrowheads="1"/>
          </p:cNvSpPr>
          <p:nvPr/>
        </p:nvSpPr>
        <p:spPr bwMode="auto">
          <a:xfrm>
            <a:off x="6477000" y="6550025"/>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AU" altLang="en-US" sz="1400">
                <a:solidFill>
                  <a:schemeClr val="bg1"/>
                </a:solidFill>
              </a:rPr>
              <a:t>© Catholic Archbishop of Perth </a:t>
            </a:r>
          </a:p>
        </p:txBody>
      </p:sp>
    </p:spTree>
  </p:cSld>
  <p:clrMapOvr>
    <a:masterClrMapping/>
  </p:clrMapOvr>
  <p:transition spd="slow" advClick="0" advTm="1500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28600" y="2514600"/>
            <a:ext cx="8691563" cy="1938992"/>
          </a:xfrm>
          <a:prstGeom prst="rect">
            <a:avLst/>
          </a:prstGeom>
          <a:noFill/>
        </p:spPr>
        <p:txBody>
          <a:bodyPr>
            <a:spAutoFit/>
          </a:bodyPr>
          <a:lstStyle/>
          <a:p>
            <a:pPr>
              <a:defRPr/>
            </a:pPr>
            <a:r>
              <a:rPr lang="en-AU" sz="4000" b="1" dirty="0" smtClean="0">
                <a:solidFill>
                  <a:schemeClr val="bg1"/>
                </a:solidFill>
                <a:effectLst>
                  <a:outerShdw blurRad="38100" dist="38100" dir="2700000" algn="tl">
                    <a:srgbClr val="000000">
                      <a:alpha val="43137"/>
                    </a:srgbClr>
                  </a:outerShdw>
                </a:effectLst>
                <a:latin typeface="Century Gothic" panose="020B0502020202020204" pitchFamily="34" charset="0"/>
              </a:rPr>
              <a:t>A small step in the midst of great limitations is what is pleasing to the God of Mercy.</a:t>
            </a:r>
            <a:endParaRPr lang="en-AU" sz="40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8" name="TextBox 7"/>
          <p:cNvSpPr txBox="1"/>
          <p:nvPr/>
        </p:nvSpPr>
        <p:spPr>
          <a:xfrm>
            <a:off x="228600" y="381000"/>
            <a:ext cx="8534400" cy="1815882"/>
          </a:xfrm>
          <a:prstGeom prst="rect">
            <a:avLst/>
          </a:prstGeom>
          <a:solidFill>
            <a:srgbClr val="3A1647"/>
          </a:solidFill>
          <a:ln>
            <a:solidFill>
              <a:srgbClr val="3A1647"/>
            </a:solidFill>
          </a:ln>
          <a:scene3d>
            <a:camera prst="orthographicFront"/>
            <a:lightRig rig="threePt" dir="t"/>
          </a:scene3d>
          <a:sp3d>
            <a:bevelT w="139700" h="139700" prst="divot"/>
          </a:sp3d>
        </p:spPr>
        <p:txBody>
          <a:bodyPr>
            <a:spAutoFit/>
            <a:sp3d extrusionH="57150">
              <a:bevelT w="38100" h="38100" prst="relaxedInset"/>
            </a:sp3d>
          </a:bodyPr>
          <a:lstStyle/>
          <a:p>
            <a:pPr>
              <a:defRPr/>
            </a:pPr>
            <a:r>
              <a:rPr lang="en-AU" sz="4000" b="1" dirty="0">
                <a:solidFill>
                  <a:schemeClr val="bg1"/>
                </a:solidFill>
                <a:effectLst>
                  <a:outerShdw blurRad="38100" dist="38100" dir="2700000" algn="tl">
                    <a:srgbClr val="000000">
                      <a:alpha val="43137"/>
                    </a:srgbClr>
                  </a:outerShdw>
                </a:effectLst>
                <a:latin typeface="Century Gothic" panose="020B0502020202020204" pitchFamily="34" charset="0"/>
              </a:rPr>
              <a:t>‘… the soldiers forced him to carry Jesus’ cross.’ </a:t>
            </a:r>
            <a:r>
              <a:rPr lang="en-AU" sz="3200" dirty="0">
                <a:solidFill>
                  <a:schemeClr val="bg1"/>
                </a:solidFill>
                <a:effectLst>
                  <a:outerShdw blurRad="38100" dist="38100" dir="2700000" algn="tl">
                    <a:srgbClr val="000000">
                      <a:alpha val="43137"/>
                    </a:srgbClr>
                  </a:outerShdw>
                </a:effectLst>
                <a:latin typeface="Century Gothic" panose="020B0502020202020204" pitchFamily="34" charset="0"/>
              </a:rPr>
              <a:t>	     </a:t>
            </a:r>
          </a:p>
          <a:p>
            <a:pPr>
              <a:defRPr/>
            </a:pPr>
            <a:r>
              <a:rPr lang="en-AU" sz="3200" dirty="0">
                <a:solidFill>
                  <a:schemeClr val="bg1"/>
                </a:solidFill>
                <a:effectLst>
                  <a:outerShdw blurRad="38100" dist="38100" dir="2700000" algn="tl">
                    <a:srgbClr val="000000">
                      <a:alpha val="43137"/>
                    </a:srgbClr>
                  </a:outerShdw>
                </a:effectLst>
                <a:latin typeface="Century Gothic" panose="020B0502020202020204" pitchFamily="34" charset="0"/>
              </a:rPr>
              <a:t>						Mark 15: 21-22</a:t>
            </a:r>
          </a:p>
        </p:txBody>
      </p:sp>
    </p:spTree>
  </p:cSld>
  <p:clrMapOvr>
    <a:masterClrMapping/>
  </p:clrMapOvr>
  <p:transition spd="slow" advClick="0" advTm="1500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228600" y="5715000"/>
            <a:ext cx="8763000" cy="773930"/>
          </a:xfrm>
          <a:prstGeom prst="rect">
            <a:avLst/>
          </a:prstGeom>
          <a:solidFill>
            <a:srgbClr val="3A1647"/>
          </a:solidFill>
          <a:ln>
            <a:solidFill>
              <a:srgbClr val="3A1647"/>
            </a:solidFill>
          </a:ln>
          <a:scene3d>
            <a:camera prst="orthographicFront"/>
            <a:lightRig rig="threePt" dir="t"/>
          </a:scene3d>
          <a:sp3d>
            <a:bevelT w="139700" h="139700" prst="divot"/>
          </a:sp3d>
        </p:spPr>
        <p:txBody>
          <a:bodyPr>
            <a:spAutoFit/>
            <a:sp3d extrusionH="57150">
              <a:bevelT w="38100" h="38100" prst="relaxedInset"/>
            </a:sp3d>
          </a:bodyPr>
          <a:lstStyle/>
          <a:p>
            <a:pPr marR="89992" algn="ctr" eaLnBrk="1" hangingPunct="1">
              <a:lnSpc>
                <a:spcPct val="110000"/>
              </a:lnSpc>
              <a:spcBef>
                <a:spcPts val="0"/>
              </a:spcBef>
              <a:spcAft>
                <a:spcPts val="0"/>
              </a:spcAft>
              <a:defRPr/>
            </a:pPr>
            <a:r>
              <a:rPr lang="en-AU" sz="4400" b="1" kern="1400" dirty="0">
                <a:ln>
                  <a:solidFill>
                    <a:srgbClr val="691742"/>
                  </a:solidFill>
                </a:ln>
                <a:solidFill>
                  <a:srgbClr val="A05103"/>
                </a:solidFill>
                <a:latin typeface="Century Gothic" panose="020B0502020202020204" pitchFamily="34" charset="0"/>
                <a:cs typeface="Leelawadee" panose="020B0502040204020203" pitchFamily="34" charset="-34"/>
              </a:rPr>
              <a:t>Touched by God’s Saving Love</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460" y="170277"/>
            <a:ext cx="8463280" cy="5643013"/>
          </a:xfrm>
          <a:prstGeom prst="rect">
            <a:avLst/>
          </a:prstGeom>
          <a:ln>
            <a:solidFill>
              <a:srgbClr val="3A1647"/>
            </a:solidFill>
          </a:ln>
          <a:effectLst>
            <a:softEdge rad="112500"/>
          </a:effectLst>
        </p:spPr>
      </p:pic>
      <p:sp>
        <p:nvSpPr>
          <p:cNvPr id="26628" name="TextBox 4"/>
          <p:cNvSpPr txBox="1">
            <a:spLocks noChangeArrowheads="1"/>
          </p:cNvSpPr>
          <p:nvPr/>
        </p:nvSpPr>
        <p:spPr bwMode="auto">
          <a:xfrm>
            <a:off x="6096000" y="6546850"/>
            <a:ext cx="3505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AU" altLang="en-US" sz="1400">
                <a:solidFill>
                  <a:schemeClr val="bg1"/>
                </a:solidFill>
              </a:rPr>
              <a:t>© Guilio Napolitano/ Shutterstock.com </a:t>
            </a:r>
          </a:p>
        </p:txBody>
      </p:sp>
    </p:spTree>
  </p:cSld>
  <p:clrMapOvr>
    <a:masterClrMapping/>
  </p:clrMapOvr>
  <p:transition spd="slow" advClick="0" advTm="1500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304800" y="997566"/>
            <a:ext cx="8534400" cy="4862870"/>
          </a:xfrm>
          <a:prstGeom prst="rect">
            <a:avLst/>
          </a:prstGeom>
          <a:solidFill>
            <a:srgbClr val="3A1647"/>
          </a:solidFill>
          <a:ln>
            <a:solidFill>
              <a:srgbClr val="3A1647"/>
            </a:solidFill>
          </a:ln>
          <a:scene3d>
            <a:camera prst="orthographicFront"/>
            <a:lightRig rig="threePt" dir="t"/>
          </a:scene3d>
          <a:sp3d>
            <a:bevelT w="139700" h="139700" prst="divot"/>
          </a:sp3d>
        </p:spPr>
        <p:txBody>
          <a:bodyPr anchor="ctr">
            <a:spAutoFit/>
            <a:sp3d extrusionH="57150">
              <a:bevelT w="38100" h="38100" prst="relaxedInset"/>
            </a:sp3d>
          </a:bodyPr>
          <a:lstStyle/>
          <a:p>
            <a:pPr algn="ctr">
              <a:defRPr/>
            </a:pPr>
            <a:r>
              <a:rPr lang="en-AU" sz="6600" b="1" dirty="0" smtClean="0">
                <a:solidFill>
                  <a:srgbClr val="BA4400"/>
                </a:solidFill>
                <a:latin typeface="Century Gothic" panose="020B0502020202020204" pitchFamily="34" charset="0"/>
                <a:cs typeface="Mongolian Baiti" panose="03000500000000000000" pitchFamily="66" charset="0"/>
              </a:rPr>
              <a:t>VI</a:t>
            </a:r>
          </a:p>
          <a:p>
            <a:pPr lvl="0">
              <a:defRPr/>
            </a:pPr>
            <a:r>
              <a:rPr lang="en-AU" sz="3600" b="1" dirty="0" smtClean="0">
                <a:solidFill>
                  <a:prstClr val="white"/>
                </a:solidFill>
                <a:latin typeface="Century Gothic" panose="020B0502020202020204" pitchFamily="34" charset="0"/>
              </a:rPr>
              <a:t>		We </a:t>
            </a:r>
            <a:r>
              <a:rPr lang="en-AU" sz="3600" b="1" dirty="0">
                <a:solidFill>
                  <a:prstClr val="white"/>
                </a:solidFill>
                <a:latin typeface="Century Gothic" panose="020B0502020202020204" pitchFamily="34" charset="0"/>
              </a:rPr>
              <a:t>adore you, O Christ, 				and praise you</a:t>
            </a:r>
            <a:r>
              <a:rPr lang="en-AU" sz="3600" dirty="0">
                <a:solidFill>
                  <a:prstClr val="white"/>
                </a:solidFill>
                <a:latin typeface="Century Gothic" panose="020B0502020202020204" pitchFamily="34" charset="0"/>
              </a:rPr>
              <a:t>.</a:t>
            </a:r>
          </a:p>
          <a:p>
            <a:pPr lvl="0">
              <a:defRPr/>
            </a:pPr>
            <a:r>
              <a:rPr lang="en-AU" sz="3600" dirty="0">
                <a:solidFill>
                  <a:prstClr val="white"/>
                </a:solidFill>
                <a:latin typeface="Century Gothic" panose="020B0502020202020204" pitchFamily="34" charset="0"/>
              </a:rPr>
              <a:t> </a:t>
            </a:r>
          </a:p>
          <a:p>
            <a:pPr lvl="0">
              <a:defRPr/>
            </a:pPr>
            <a:r>
              <a:rPr lang="en-AU" sz="3600" b="1" dirty="0">
                <a:solidFill>
                  <a:prstClr val="white"/>
                </a:solidFill>
                <a:latin typeface="Century Gothic" panose="020B0502020202020204" pitchFamily="34" charset="0"/>
              </a:rPr>
              <a:t>		Because by your holy 				cross You have 						redeemed the world.</a:t>
            </a:r>
            <a:endParaRPr lang="en-AU" sz="3600" dirty="0">
              <a:solidFill>
                <a:prstClr val="white"/>
              </a:solidFill>
              <a:latin typeface="Century Gothic" panose="020B0502020202020204" pitchFamily="34" charset="0"/>
            </a:endParaRPr>
          </a:p>
          <a:p>
            <a:pPr>
              <a:defRPr/>
            </a:pPr>
            <a:endParaRPr lang="en-AU" sz="2800" dirty="0">
              <a:solidFill>
                <a:schemeClr val="bg1"/>
              </a:solidFill>
              <a:latin typeface="Century Gothic" panose="020B0502020202020204" pitchFamily="34" charset="0"/>
            </a:endParaRPr>
          </a:p>
        </p:txBody>
      </p:sp>
    </p:spTree>
  </p:cSld>
  <p:clrMapOvr>
    <a:masterClrMapping/>
  </p:clrMapOvr>
  <p:transition spd="slow" advClick="0" advTm="1500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199441" y="1002060"/>
            <a:ext cx="3153359" cy="4696670"/>
          </a:xfrm>
          <a:prstGeom prst="rect">
            <a:avLst/>
          </a:prstGeom>
          <a:solidFill>
            <a:srgbClr val="3A1647"/>
          </a:solidFill>
          <a:ln>
            <a:solidFill>
              <a:srgbClr val="3A1647"/>
            </a:solidFill>
          </a:ln>
          <a:scene3d>
            <a:camera prst="orthographicFront"/>
            <a:lightRig rig="threePt" dir="t"/>
          </a:scene3d>
          <a:sp3d>
            <a:bevelT w="139700" h="139700" prst="divot"/>
          </a:sp3d>
        </p:spPr>
        <p:txBody>
          <a:bodyPr>
            <a:spAutoFit/>
            <a:sp3d extrusionH="57150">
              <a:bevelT w="38100" h="38100" prst="relaxedInset"/>
            </a:sp3d>
          </a:bodyPr>
          <a:lstStyle/>
          <a:p>
            <a:pPr marR="89992" algn="ctr" eaLnBrk="1" hangingPunct="1">
              <a:lnSpc>
                <a:spcPct val="110000"/>
              </a:lnSpc>
              <a:spcBef>
                <a:spcPts val="0"/>
              </a:spcBef>
              <a:spcAft>
                <a:spcPts val="0"/>
              </a:spcAft>
              <a:defRPr/>
            </a:pPr>
            <a:r>
              <a:rPr lang="en-AU" sz="7200" b="1" dirty="0">
                <a:solidFill>
                  <a:srgbClr val="BA4400"/>
                </a:solidFill>
                <a:latin typeface="Century Gothic" panose="020B0502020202020204" pitchFamily="34" charset="0"/>
                <a:cs typeface="Mongolian Baiti" panose="03000500000000000000" pitchFamily="66" charset="0"/>
              </a:rPr>
              <a:t>VI</a:t>
            </a:r>
          </a:p>
          <a:p>
            <a:pPr marR="89992" algn="ctr" eaLnBrk="1" hangingPunct="1">
              <a:lnSpc>
                <a:spcPct val="110000"/>
              </a:lnSpc>
              <a:spcBef>
                <a:spcPts val="0"/>
              </a:spcBef>
              <a:spcAft>
                <a:spcPts val="0"/>
              </a:spcAft>
              <a:defRPr/>
            </a:pPr>
            <a:r>
              <a:rPr lang="en-AU" sz="5000" b="1" kern="1400" dirty="0">
                <a:ln>
                  <a:solidFill>
                    <a:srgbClr val="691742"/>
                  </a:solidFill>
                </a:ln>
                <a:solidFill>
                  <a:srgbClr val="A05103"/>
                </a:solidFill>
                <a:latin typeface="Century Gothic" panose="020B0502020202020204" pitchFamily="34" charset="0"/>
                <a:cs typeface="Leelawadee" panose="020B0502040204020203" pitchFamily="34" charset="-34"/>
              </a:rPr>
              <a:t>Veronica Wipes Jesus’ Face</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080" r="7289"/>
          <a:stretch/>
        </p:blipFill>
        <p:spPr>
          <a:xfrm>
            <a:off x="3352800" y="362320"/>
            <a:ext cx="5562601" cy="5976149"/>
          </a:xfrm>
          <a:prstGeom prst="rect">
            <a:avLst/>
          </a:prstGeom>
          <a:ln>
            <a:noFill/>
          </a:ln>
          <a:effectLst>
            <a:softEdge rad="112500"/>
          </a:effectLst>
        </p:spPr>
      </p:pic>
      <p:sp>
        <p:nvSpPr>
          <p:cNvPr id="28676" name="TextBox 3"/>
          <p:cNvSpPr txBox="1">
            <a:spLocks noChangeArrowheads="1"/>
          </p:cNvSpPr>
          <p:nvPr/>
        </p:nvSpPr>
        <p:spPr bwMode="auto">
          <a:xfrm>
            <a:off x="6477000" y="6550025"/>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AU" altLang="en-US" sz="1400">
                <a:solidFill>
                  <a:schemeClr val="bg1"/>
                </a:solidFill>
              </a:rPr>
              <a:t>© Catholic Archbishop of Perth </a:t>
            </a:r>
          </a:p>
        </p:txBody>
      </p:sp>
    </p:spTree>
  </p:cSld>
  <p:clrMapOvr>
    <a:masterClrMapping/>
  </p:clrMapOvr>
  <p:transition spd="slow" advClick="0" advTm="1500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28600" y="3048000"/>
            <a:ext cx="8691563" cy="3170238"/>
          </a:xfrm>
          <a:prstGeom prst="rect">
            <a:avLst/>
          </a:prstGeom>
          <a:noFill/>
        </p:spPr>
        <p:txBody>
          <a:bodyPr>
            <a:spAutoFit/>
          </a:bodyPr>
          <a:lstStyle/>
          <a:p>
            <a:pPr>
              <a:defRPr/>
            </a:pPr>
            <a:r>
              <a:rPr lang="en-AU" sz="4000" b="1" dirty="0">
                <a:solidFill>
                  <a:schemeClr val="bg1"/>
                </a:solidFill>
                <a:effectLst>
                  <a:outerShdw blurRad="38100" dist="38100" dir="2700000" algn="tl">
                    <a:srgbClr val="000000">
                      <a:alpha val="43137"/>
                    </a:srgbClr>
                  </a:outerShdw>
                </a:effectLst>
                <a:latin typeface="Century Gothic" panose="020B0502020202020204" pitchFamily="34" charset="0"/>
              </a:rPr>
              <a:t>On our pilgrim journey, home to the face of God’s mercy, may we reflect the face of the merciful Father to all those travelling with us. </a:t>
            </a:r>
            <a:endParaRPr lang="en-AU" sz="40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8" name="TextBox 7"/>
          <p:cNvSpPr txBox="1"/>
          <p:nvPr/>
        </p:nvSpPr>
        <p:spPr>
          <a:xfrm>
            <a:off x="228600" y="381000"/>
            <a:ext cx="8534400" cy="2431435"/>
          </a:xfrm>
          <a:prstGeom prst="rect">
            <a:avLst/>
          </a:prstGeom>
          <a:solidFill>
            <a:srgbClr val="3A1647"/>
          </a:solidFill>
          <a:ln>
            <a:solidFill>
              <a:srgbClr val="3A1647"/>
            </a:solidFill>
          </a:ln>
          <a:scene3d>
            <a:camera prst="orthographicFront"/>
            <a:lightRig rig="threePt" dir="t"/>
          </a:scene3d>
          <a:sp3d>
            <a:bevelT w="139700" h="139700" prst="divot"/>
          </a:sp3d>
        </p:spPr>
        <p:txBody>
          <a:bodyPr>
            <a:spAutoFit/>
            <a:sp3d extrusionH="57150">
              <a:bevelT w="38100" h="38100" prst="relaxedInset"/>
            </a:sp3d>
          </a:bodyPr>
          <a:lstStyle/>
          <a:p>
            <a:pPr>
              <a:defRPr/>
            </a:pPr>
            <a:r>
              <a:rPr lang="en-AU" sz="4000" b="1" dirty="0">
                <a:solidFill>
                  <a:schemeClr val="bg1"/>
                </a:solidFill>
                <a:effectLst>
                  <a:outerShdw blurRad="38100" dist="38100" dir="2700000" algn="tl">
                    <a:srgbClr val="000000">
                      <a:alpha val="43137"/>
                    </a:srgbClr>
                  </a:outerShdw>
                </a:effectLst>
                <a:latin typeface="Century Gothic" panose="020B0502020202020204" pitchFamily="34" charset="0"/>
              </a:rPr>
              <a:t>‘What I know now is only partial; then it will be complete as God’s knowledge of me.’  </a:t>
            </a:r>
            <a:r>
              <a:rPr lang="en-AU" sz="3200" dirty="0">
                <a:solidFill>
                  <a:schemeClr val="bg1"/>
                </a:solidFill>
                <a:effectLst>
                  <a:outerShdw blurRad="38100" dist="38100" dir="2700000" algn="tl">
                    <a:srgbClr val="000000">
                      <a:alpha val="43137"/>
                    </a:srgbClr>
                  </a:outerShdw>
                </a:effectLst>
                <a:latin typeface="Century Gothic" panose="020B0502020202020204" pitchFamily="34" charset="0"/>
              </a:rPr>
              <a:t>	     </a:t>
            </a:r>
          </a:p>
          <a:p>
            <a:pPr>
              <a:defRPr/>
            </a:pPr>
            <a:r>
              <a:rPr lang="en-AU" sz="3200" dirty="0">
                <a:solidFill>
                  <a:schemeClr val="bg1"/>
                </a:solidFill>
                <a:effectLst>
                  <a:outerShdw blurRad="38100" dist="38100" dir="2700000" algn="tl">
                    <a:srgbClr val="000000">
                      <a:alpha val="43137"/>
                    </a:srgbClr>
                  </a:outerShdw>
                </a:effectLst>
                <a:latin typeface="Century Gothic" panose="020B0502020202020204" pitchFamily="34" charset="0"/>
              </a:rPr>
              <a:t>						1Cor 13: 12-13</a:t>
            </a:r>
          </a:p>
        </p:txBody>
      </p:sp>
    </p:spTree>
  </p:cSld>
  <p:clrMapOvr>
    <a:masterClrMapping/>
  </p:clrMapOvr>
  <p:transition spd="slow" advClick="0" advTm="1500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5105400" y="725479"/>
            <a:ext cx="3548418" cy="5242846"/>
          </a:xfrm>
          <a:prstGeom prst="rect">
            <a:avLst/>
          </a:prstGeom>
          <a:solidFill>
            <a:srgbClr val="3A1647"/>
          </a:solidFill>
          <a:ln>
            <a:solidFill>
              <a:srgbClr val="3A1647"/>
            </a:solidFill>
          </a:ln>
          <a:scene3d>
            <a:camera prst="orthographicFront"/>
            <a:lightRig rig="threePt" dir="t"/>
          </a:scene3d>
          <a:sp3d>
            <a:bevelT w="139700" h="139700" prst="divot"/>
          </a:sp3d>
        </p:spPr>
        <p:txBody>
          <a:bodyPr>
            <a:spAutoFit/>
            <a:sp3d extrusionH="57150">
              <a:bevelT w="38100" h="38100" prst="relaxedInset"/>
            </a:sp3d>
          </a:bodyPr>
          <a:lstStyle/>
          <a:p>
            <a:pPr marR="89992" algn="ctr" eaLnBrk="1" hangingPunct="1">
              <a:lnSpc>
                <a:spcPct val="110000"/>
              </a:lnSpc>
              <a:spcBef>
                <a:spcPts val="0"/>
              </a:spcBef>
              <a:spcAft>
                <a:spcPts val="0"/>
              </a:spcAft>
              <a:defRPr/>
            </a:pPr>
            <a:r>
              <a:rPr lang="en-AU" sz="4400" b="1" kern="1400" dirty="0">
                <a:ln>
                  <a:solidFill>
                    <a:srgbClr val="691742"/>
                  </a:solidFill>
                </a:ln>
                <a:solidFill>
                  <a:srgbClr val="A05103"/>
                </a:solidFill>
                <a:latin typeface="Century Gothic" panose="020B0502020202020204" pitchFamily="34" charset="0"/>
                <a:cs typeface="Leelawadee" panose="020B0502040204020203" pitchFamily="34" charset="-34"/>
              </a:rPr>
              <a:t>The Face </a:t>
            </a:r>
          </a:p>
          <a:p>
            <a:pPr marR="89992" algn="ctr" eaLnBrk="1" hangingPunct="1">
              <a:lnSpc>
                <a:spcPct val="110000"/>
              </a:lnSpc>
              <a:spcBef>
                <a:spcPts val="0"/>
              </a:spcBef>
              <a:spcAft>
                <a:spcPts val="0"/>
              </a:spcAft>
              <a:defRPr/>
            </a:pPr>
            <a:r>
              <a:rPr lang="en-AU" sz="4400" b="1" kern="1400" dirty="0">
                <a:ln>
                  <a:solidFill>
                    <a:srgbClr val="691742"/>
                  </a:solidFill>
                </a:ln>
                <a:solidFill>
                  <a:srgbClr val="A05103"/>
                </a:solidFill>
                <a:latin typeface="Century Gothic" panose="020B0502020202020204" pitchFamily="34" charset="0"/>
                <a:cs typeface="Leelawadee" panose="020B0502040204020203" pitchFamily="34" charset="-34"/>
              </a:rPr>
              <a:t>of </a:t>
            </a:r>
          </a:p>
          <a:p>
            <a:pPr marR="89992" algn="ctr" eaLnBrk="1" hangingPunct="1">
              <a:lnSpc>
                <a:spcPct val="110000"/>
              </a:lnSpc>
              <a:spcBef>
                <a:spcPts val="0"/>
              </a:spcBef>
              <a:spcAft>
                <a:spcPts val="0"/>
              </a:spcAft>
              <a:defRPr/>
            </a:pPr>
            <a:r>
              <a:rPr lang="en-AU" sz="4400" b="1" kern="1400" dirty="0">
                <a:ln>
                  <a:solidFill>
                    <a:srgbClr val="691742"/>
                  </a:solidFill>
                </a:ln>
                <a:solidFill>
                  <a:srgbClr val="A05103"/>
                </a:solidFill>
                <a:latin typeface="Century Gothic" panose="020B0502020202020204" pitchFamily="34" charset="0"/>
                <a:cs typeface="Leelawadee" panose="020B0502040204020203" pitchFamily="34" charset="-34"/>
              </a:rPr>
              <a:t>God Reflected</a:t>
            </a:r>
          </a:p>
          <a:p>
            <a:pPr marR="89992" algn="ctr" eaLnBrk="1" hangingPunct="1">
              <a:lnSpc>
                <a:spcPct val="110000"/>
              </a:lnSpc>
              <a:spcBef>
                <a:spcPts val="0"/>
              </a:spcBef>
              <a:spcAft>
                <a:spcPts val="0"/>
              </a:spcAft>
              <a:defRPr/>
            </a:pPr>
            <a:r>
              <a:rPr lang="en-AU" sz="4400" b="1" kern="1400" dirty="0">
                <a:ln>
                  <a:solidFill>
                    <a:srgbClr val="691742"/>
                  </a:solidFill>
                </a:ln>
                <a:solidFill>
                  <a:srgbClr val="A05103"/>
                </a:solidFill>
                <a:latin typeface="Century Gothic" panose="020B0502020202020204" pitchFamily="34" charset="0"/>
                <a:cs typeface="Leelawadee" panose="020B0502040204020203" pitchFamily="34" charset="-34"/>
              </a:rPr>
              <a:t> in </a:t>
            </a:r>
          </a:p>
          <a:p>
            <a:pPr marR="89992" algn="ctr" eaLnBrk="1" hangingPunct="1">
              <a:lnSpc>
                <a:spcPct val="110000"/>
              </a:lnSpc>
              <a:spcBef>
                <a:spcPts val="0"/>
              </a:spcBef>
              <a:spcAft>
                <a:spcPts val="0"/>
              </a:spcAft>
              <a:defRPr/>
            </a:pPr>
            <a:r>
              <a:rPr lang="en-AU" sz="4400" b="1" kern="1400" dirty="0">
                <a:ln>
                  <a:solidFill>
                    <a:srgbClr val="691742"/>
                  </a:solidFill>
                </a:ln>
                <a:solidFill>
                  <a:srgbClr val="A05103"/>
                </a:solidFill>
                <a:latin typeface="Century Gothic" panose="020B0502020202020204" pitchFamily="34" charset="0"/>
                <a:cs typeface="Leelawadee" panose="020B0502040204020203" pitchFamily="34" charset="-34"/>
              </a:rPr>
              <a:t>Many </a:t>
            </a:r>
          </a:p>
          <a:p>
            <a:pPr marR="89992" algn="ctr" eaLnBrk="1" hangingPunct="1">
              <a:lnSpc>
                <a:spcPct val="110000"/>
              </a:lnSpc>
              <a:spcBef>
                <a:spcPts val="0"/>
              </a:spcBef>
              <a:spcAft>
                <a:spcPts val="0"/>
              </a:spcAft>
              <a:defRPr/>
            </a:pPr>
            <a:r>
              <a:rPr lang="en-AU" sz="4400" b="1" kern="1400" dirty="0">
                <a:ln>
                  <a:solidFill>
                    <a:srgbClr val="691742"/>
                  </a:solidFill>
                </a:ln>
                <a:solidFill>
                  <a:srgbClr val="A05103"/>
                </a:solidFill>
                <a:latin typeface="Century Gothic" panose="020B0502020202020204" pitchFamily="34" charset="0"/>
                <a:cs typeface="Leelawadee" panose="020B0502040204020203" pitchFamily="34" charset="-34"/>
              </a:rPr>
              <a:t>Faces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20472"/>
            <a:ext cx="4473079" cy="6734748"/>
          </a:xfrm>
          <a:prstGeom prst="rect">
            <a:avLst/>
          </a:prstGeom>
          <a:ln>
            <a:solidFill>
              <a:srgbClr val="3A1647"/>
            </a:solidFill>
          </a:ln>
          <a:effectLst>
            <a:softEdge rad="112500"/>
          </a:effectLst>
        </p:spPr>
      </p:pic>
      <p:sp>
        <p:nvSpPr>
          <p:cNvPr id="30724" name="TextBox 3"/>
          <p:cNvSpPr txBox="1">
            <a:spLocks noChangeArrowheads="1"/>
          </p:cNvSpPr>
          <p:nvPr/>
        </p:nvSpPr>
        <p:spPr bwMode="auto">
          <a:xfrm>
            <a:off x="6629400" y="6546850"/>
            <a:ext cx="25146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AU" altLang="en-US" sz="1400">
                <a:solidFill>
                  <a:schemeClr val="bg1"/>
                </a:solidFill>
              </a:rPr>
              <a:t>© Calvin Au/ Shutterstock.com </a:t>
            </a:r>
          </a:p>
        </p:txBody>
      </p:sp>
    </p:spTree>
  </p:cSld>
  <p:clrMapOvr>
    <a:masterClrMapping/>
  </p:clrMapOvr>
  <p:transition spd="slow" advClick="0" advTm="1500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304800" y="997566"/>
            <a:ext cx="8534400" cy="4862870"/>
          </a:xfrm>
          <a:prstGeom prst="rect">
            <a:avLst/>
          </a:prstGeom>
          <a:solidFill>
            <a:srgbClr val="3A1647"/>
          </a:solidFill>
          <a:ln>
            <a:solidFill>
              <a:srgbClr val="3A1647"/>
            </a:solidFill>
          </a:ln>
          <a:scene3d>
            <a:camera prst="orthographicFront"/>
            <a:lightRig rig="threePt" dir="t"/>
          </a:scene3d>
          <a:sp3d>
            <a:bevelT w="139700" h="139700" prst="divot"/>
          </a:sp3d>
        </p:spPr>
        <p:txBody>
          <a:bodyPr anchor="ctr">
            <a:spAutoFit/>
            <a:sp3d extrusionH="57150">
              <a:bevelT w="38100" h="38100" prst="relaxedInset"/>
            </a:sp3d>
          </a:bodyPr>
          <a:lstStyle/>
          <a:p>
            <a:pPr algn="ctr">
              <a:defRPr/>
            </a:pPr>
            <a:r>
              <a:rPr lang="en-AU" sz="6600" b="1" dirty="0" smtClean="0">
                <a:solidFill>
                  <a:srgbClr val="BA4400"/>
                </a:solidFill>
                <a:latin typeface="Century Gothic" panose="020B0502020202020204" pitchFamily="34" charset="0"/>
                <a:cs typeface="Mongolian Baiti" panose="03000500000000000000" pitchFamily="66" charset="0"/>
              </a:rPr>
              <a:t>VII</a:t>
            </a:r>
          </a:p>
          <a:p>
            <a:pPr lvl="0">
              <a:defRPr/>
            </a:pPr>
            <a:r>
              <a:rPr lang="en-AU" sz="3600" b="1" dirty="0" smtClean="0">
                <a:solidFill>
                  <a:prstClr val="white"/>
                </a:solidFill>
                <a:latin typeface="Century Gothic" panose="020B0502020202020204" pitchFamily="34" charset="0"/>
              </a:rPr>
              <a:t>		We </a:t>
            </a:r>
            <a:r>
              <a:rPr lang="en-AU" sz="3600" b="1" dirty="0">
                <a:solidFill>
                  <a:prstClr val="white"/>
                </a:solidFill>
                <a:latin typeface="Century Gothic" panose="020B0502020202020204" pitchFamily="34" charset="0"/>
              </a:rPr>
              <a:t>adore you, O Christ, 				and praise you</a:t>
            </a:r>
            <a:r>
              <a:rPr lang="en-AU" sz="3600" dirty="0">
                <a:solidFill>
                  <a:prstClr val="white"/>
                </a:solidFill>
                <a:latin typeface="Century Gothic" panose="020B0502020202020204" pitchFamily="34" charset="0"/>
              </a:rPr>
              <a:t>.</a:t>
            </a:r>
          </a:p>
          <a:p>
            <a:pPr lvl="0">
              <a:defRPr/>
            </a:pPr>
            <a:r>
              <a:rPr lang="en-AU" sz="3600" dirty="0">
                <a:solidFill>
                  <a:prstClr val="white"/>
                </a:solidFill>
                <a:latin typeface="Century Gothic" panose="020B0502020202020204" pitchFamily="34" charset="0"/>
              </a:rPr>
              <a:t> </a:t>
            </a:r>
          </a:p>
          <a:p>
            <a:pPr lvl="0">
              <a:defRPr/>
            </a:pPr>
            <a:r>
              <a:rPr lang="en-AU" sz="3600" b="1" dirty="0">
                <a:solidFill>
                  <a:prstClr val="white"/>
                </a:solidFill>
                <a:latin typeface="Century Gothic" panose="020B0502020202020204" pitchFamily="34" charset="0"/>
              </a:rPr>
              <a:t>		Because by your holy 				cross You have 						redeemed the world.</a:t>
            </a:r>
            <a:endParaRPr lang="en-AU" sz="3600" dirty="0">
              <a:solidFill>
                <a:prstClr val="white"/>
              </a:solidFill>
              <a:latin typeface="Century Gothic" panose="020B0502020202020204" pitchFamily="34" charset="0"/>
            </a:endParaRPr>
          </a:p>
          <a:p>
            <a:pPr>
              <a:defRPr/>
            </a:pPr>
            <a:endParaRPr lang="en-AU" sz="2800" dirty="0">
              <a:solidFill>
                <a:schemeClr val="bg1"/>
              </a:solidFill>
              <a:latin typeface="Century Gothic" panose="020B0502020202020204" pitchFamily="34" charset="0"/>
            </a:endParaRPr>
          </a:p>
        </p:txBody>
      </p:sp>
    </p:spTree>
  </p:cSld>
  <p:clrMapOvr>
    <a:masterClrMapping/>
  </p:clrMapOvr>
  <p:transition spd="slow" advClick="0" advTm="1500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152400" y="578867"/>
            <a:ext cx="3077159" cy="5543056"/>
          </a:xfrm>
          <a:prstGeom prst="rect">
            <a:avLst/>
          </a:prstGeom>
          <a:solidFill>
            <a:srgbClr val="3A1647"/>
          </a:solidFill>
          <a:ln>
            <a:solidFill>
              <a:srgbClr val="3A1647"/>
            </a:solidFill>
          </a:ln>
          <a:scene3d>
            <a:camera prst="orthographicFront"/>
            <a:lightRig rig="threePt" dir="t"/>
          </a:scene3d>
          <a:sp3d>
            <a:bevelT w="139700" h="139700" prst="divot"/>
          </a:sp3d>
        </p:spPr>
        <p:txBody>
          <a:bodyPr>
            <a:spAutoFit/>
            <a:sp3d extrusionH="57150">
              <a:bevelT w="38100" h="38100" prst="relaxedInset"/>
            </a:sp3d>
          </a:bodyPr>
          <a:lstStyle/>
          <a:p>
            <a:pPr marR="89992" algn="ctr" eaLnBrk="1" hangingPunct="1">
              <a:lnSpc>
                <a:spcPct val="110000"/>
              </a:lnSpc>
              <a:spcBef>
                <a:spcPts val="0"/>
              </a:spcBef>
              <a:spcAft>
                <a:spcPts val="0"/>
              </a:spcAft>
              <a:defRPr/>
            </a:pPr>
            <a:r>
              <a:rPr lang="en-AU" sz="7200" b="1" dirty="0">
                <a:solidFill>
                  <a:srgbClr val="BA4400"/>
                </a:solidFill>
                <a:latin typeface="Century Gothic" panose="020B0502020202020204" pitchFamily="34" charset="0"/>
                <a:cs typeface="Mongolian Baiti" panose="03000500000000000000" pitchFamily="66" charset="0"/>
              </a:rPr>
              <a:t>VII</a:t>
            </a:r>
          </a:p>
          <a:p>
            <a:pPr marR="89992" algn="ctr" eaLnBrk="1" hangingPunct="1">
              <a:lnSpc>
                <a:spcPct val="110000"/>
              </a:lnSpc>
              <a:spcBef>
                <a:spcPts val="0"/>
              </a:spcBef>
              <a:spcAft>
                <a:spcPts val="0"/>
              </a:spcAft>
              <a:defRPr/>
            </a:pPr>
            <a:r>
              <a:rPr lang="en-AU" sz="5000" b="1" kern="1400" dirty="0">
                <a:ln>
                  <a:solidFill>
                    <a:srgbClr val="691742"/>
                  </a:solidFill>
                </a:ln>
                <a:solidFill>
                  <a:srgbClr val="A05103"/>
                </a:solidFill>
                <a:latin typeface="Century Gothic" panose="020B0502020202020204" pitchFamily="34" charset="0"/>
                <a:cs typeface="Leelawadee" panose="020B0502040204020203" pitchFamily="34" charset="-34"/>
              </a:rPr>
              <a:t>Jesus Falls </a:t>
            </a:r>
          </a:p>
          <a:p>
            <a:pPr marR="89992" algn="ctr" eaLnBrk="1" hangingPunct="1">
              <a:lnSpc>
                <a:spcPct val="110000"/>
              </a:lnSpc>
              <a:spcBef>
                <a:spcPts val="0"/>
              </a:spcBef>
              <a:spcAft>
                <a:spcPts val="0"/>
              </a:spcAft>
              <a:defRPr/>
            </a:pPr>
            <a:r>
              <a:rPr lang="en-AU" sz="5000" b="1" kern="1400" dirty="0">
                <a:ln>
                  <a:solidFill>
                    <a:srgbClr val="691742"/>
                  </a:solidFill>
                </a:ln>
                <a:solidFill>
                  <a:srgbClr val="A05103"/>
                </a:solidFill>
                <a:latin typeface="Century Gothic" panose="020B0502020202020204" pitchFamily="34" charset="0"/>
                <a:cs typeface="Leelawadee" panose="020B0502040204020203" pitchFamily="34" charset="-34"/>
              </a:rPr>
              <a:t>a </a:t>
            </a:r>
          </a:p>
          <a:p>
            <a:pPr marR="89992" algn="ctr" eaLnBrk="1" hangingPunct="1">
              <a:lnSpc>
                <a:spcPct val="110000"/>
              </a:lnSpc>
              <a:spcBef>
                <a:spcPts val="0"/>
              </a:spcBef>
              <a:spcAft>
                <a:spcPts val="0"/>
              </a:spcAft>
              <a:defRPr/>
            </a:pPr>
            <a:r>
              <a:rPr lang="en-AU" sz="5000" b="1" kern="1400" dirty="0">
                <a:ln>
                  <a:solidFill>
                    <a:srgbClr val="691742"/>
                  </a:solidFill>
                </a:ln>
                <a:solidFill>
                  <a:srgbClr val="A05103"/>
                </a:solidFill>
                <a:latin typeface="Century Gothic" panose="020B0502020202020204" pitchFamily="34" charset="0"/>
                <a:cs typeface="Leelawadee" panose="020B0502040204020203" pitchFamily="34" charset="-34"/>
              </a:rPr>
              <a:t>Second Time</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6521" r="3837"/>
          <a:stretch/>
        </p:blipFill>
        <p:spPr>
          <a:xfrm>
            <a:off x="3242069" y="318346"/>
            <a:ext cx="5901931" cy="6064098"/>
          </a:xfrm>
          <a:prstGeom prst="rect">
            <a:avLst/>
          </a:prstGeom>
          <a:ln>
            <a:noFill/>
          </a:ln>
          <a:effectLst>
            <a:softEdge rad="112500"/>
          </a:effectLst>
        </p:spPr>
      </p:pic>
      <p:sp>
        <p:nvSpPr>
          <p:cNvPr id="32772" name="TextBox 3"/>
          <p:cNvSpPr txBox="1">
            <a:spLocks noChangeArrowheads="1"/>
          </p:cNvSpPr>
          <p:nvPr/>
        </p:nvSpPr>
        <p:spPr bwMode="auto">
          <a:xfrm>
            <a:off x="6477000" y="6550025"/>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AU" altLang="en-US" sz="1400">
                <a:solidFill>
                  <a:schemeClr val="bg1"/>
                </a:solidFill>
              </a:rPr>
              <a:t>© Catholic Archbishop of Perth </a:t>
            </a:r>
          </a:p>
        </p:txBody>
      </p:sp>
    </p:spTree>
  </p:cSld>
  <p:clrMapOvr>
    <a:masterClrMapping/>
  </p:clrMapOvr>
  <p:transition spd="slow" advClick="0" advTm="1500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28600" y="3200400"/>
            <a:ext cx="8691563" cy="3170099"/>
          </a:xfrm>
          <a:prstGeom prst="rect">
            <a:avLst/>
          </a:prstGeom>
          <a:noFill/>
        </p:spPr>
        <p:txBody>
          <a:bodyPr>
            <a:spAutoFit/>
          </a:bodyPr>
          <a:lstStyle/>
          <a:p>
            <a:pPr>
              <a:defRPr/>
            </a:pPr>
            <a:r>
              <a:rPr lang="en-AU" sz="4000" b="1" dirty="0">
                <a:solidFill>
                  <a:schemeClr val="bg1"/>
                </a:solidFill>
                <a:effectLst>
                  <a:outerShdw blurRad="38100" dist="38100" dir="2700000" algn="tl">
                    <a:srgbClr val="000000">
                      <a:alpha val="43137"/>
                    </a:srgbClr>
                  </a:outerShdw>
                </a:effectLst>
                <a:latin typeface="Century Gothic" panose="020B0502020202020204" pitchFamily="34" charset="0"/>
              </a:rPr>
              <a:t>Let us call on Christ’s mercy as we experience shadows in our life and look forward with courage to the light </a:t>
            </a:r>
            <a:r>
              <a:rPr lang="en-AU" sz="4000" b="1" dirty="0" smtClean="0">
                <a:solidFill>
                  <a:schemeClr val="bg1"/>
                </a:solidFill>
                <a:effectLst>
                  <a:outerShdw blurRad="38100" dist="38100" dir="2700000" algn="tl">
                    <a:srgbClr val="000000">
                      <a:alpha val="43137"/>
                    </a:srgbClr>
                  </a:outerShdw>
                </a:effectLst>
                <a:latin typeface="Century Gothic" panose="020B0502020202020204" pitchFamily="34" charset="0"/>
              </a:rPr>
              <a:t>and comfort of God’s  </a:t>
            </a:r>
            <a:r>
              <a:rPr lang="en-AU" sz="4000" b="1" dirty="0">
                <a:solidFill>
                  <a:schemeClr val="bg1"/>
                </a:solidFill>
                <a:effectLst>
                  <a:outerShdw blurRad="38100" dist="38100" dir="2700000" algn="tl">
                    <a:srgbClr val="000000">
                      <a:alpha val="43137"/>
                    </a:srgbClr>
                  </a:outerShdw>
                </a:effectLst>
                <a:latin typeface="Century Gothic" panose="020B0502020202020204" pitchFamily="34" charset="0"/>
              </a:rPr>
              <a:t>grace.</a:t>
            </a:r>
            <a:endParaRPr lang="en-AU" sz="40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8" name="TextBox 7"/>
          <p:cNvSpPr txBox="1"/>
          <p:nvPr/>
        </p:nvSpPr>
        <p:spPr>
          <a:xfrm>
            <a:off x="228600" y="381000"/>
            <a:ext cx="8534400" cy="2431435"/>
          </a:xfrm>
          <a:prstGeom prst="rect">
            <a:avLst/>
          </a:prstGeom>
          <a:solidFill>
            <a:srgbClr val="3A1647"/>
          </a:solidFill>
          <a:ln>
            <a:solidFill>
              <a:srgbClr val="3A1647"/>
            </a:solidFill>
          </a:ln>
          <a:scene3d>
            <a:camera prst="orthographicFront"/>
            <a:lightRig rig="threePt" dir="t"/>
          </a:scene3d>
          <a:sp3d>
            <a:bevelT w="139700" h="139700" prst="divot"/>
          </a:sp3d>
        </p:spPr>
        <p:txBody>
          <a:bodyPr>
            <a:spAutoFit/>
            <a:sp3d extrusionH="57150">
              <a:bevelT w="38100" h="38100" prst="relaxedInset"/>
            </a:sp3d>
          </a:bodyPr>
          <a:lstStyle/>
          <a:p>
            <a:pPr>
              <a:defRPr/>
            </a:pPr>
            <a:r>
              <a:rPr lang="en-AU" sz="4000" b="1" dirty="0">
                <a:solidFill>
                  <a:schemeClr val="bg1"/>
                </a:solidFill>
                <a:effectLst>
                  <a:outerShdw blurRad="38100" dist="38100" dir="2700000" algn="tl">
                    <a:srgbClr val="000000">
                      <a:alpha val="43137"/>
                    </a:srgbClr>
                  </a:outerShdw>
                </a:effectLst>
                <a:latin typeface="Century Gothic" panose="020B0502020202020204" pitchFamily="34" charset="0"/>
              </a:rPr>
              <a:t>‘Our High Priest is not one who cannot feel sympathy for our weakness.’   </a:t>
            </a:r>
            <a:r>
              <a:rPr lang="en-AU" sz="3200" dirty="0">
                <a:solidFill>
                  <a:schemeClr val="bg1"/>
                </a:solidFill>
                <a:effectLst>
                  <a:outerShdw blurRad="38100" dist="38100" dir="2700000" algn="tl">
                    <a:srgbClr val="000000">
                      <a:alpha val="43137"/>
                    </a:srgbClr>
                  </a:outerShdw>
                </a:effectLst>
                <a:latin typeface="Century Gothic" panose="020B0502020202020204" pitchFamily="34" charset="0"/>
              </a:rPr>
              <a:t>	     </a:t>
            </a:r>
          </a:p>
          <a:p>
            <a:pPr>
              <a:defRPr/>
            </a:pPr>
            <a:r>
              <a:rPr lang="en-AU" sz="3200" dirty="0">
                <a:solidFill>
                  <a:schemeClr val="bg1"/>
                </a:solidFill>
                <a:effectLst>
                  <a:outerShdw blurRad="38100" dist="38100" dir="2700000" algn="tl">
                    <a:srgbClr val="000000">
                      <a:alpha val="43137"/>
                    </a:srgbClr>
                  </a:outerShdw>
                </a:effectLst>
                <a:latin typeface="Century Gothic" panose="020B0502020202020204" pitchFamily="34" charset="0"/>
              </a:rPr>
              <a:t>					Hebrews 4: 15-16</a:t>
            </a:r>
          </a:p>
        </p:txBody>
      </p:sp>
    </p:spTree>
  </p:cSld>
  <p:clrMapOvr>
    <a:masterClrMapping/>
  </p:clrMapOvr>
  <p:transition spd="slow" advClick="0" advTm="1500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304800" y="720567"/>
            <a:ext cx="8534400" cy="5416868"/>
          </a:xfrm>
          <a:prstGeom prst="rect">
            <a:avLst/>
          </a:prstGeom>
          <a:solidFill>
            <a:srgbClr val="3A1647"/>
          </a:solidFill>
          <a:ln>
            <a:solidFill>
              <a:srgbClr val="3A1647"/>
            </a:solidFill>
          </a:ln>
          <a:scene3d>
            <a:camera prst="orthographicFront"/>
            <a:lightRig rig="threePt" dir="t"/>
          </a:scene3d>
          <a:sp3d>
            <a:bevelT w="139700" h="139700" prst="divot"/>
          </a:sp3d>
        </p:spPr>
        <p:txBody>
          <a:bodyPr anchor="ctr">
            <a:spAutoFit/>
            <a:sp3d extrusionH="57150">
              <a:bevelT w="38100" h="38100" prst="relaxedInset"/>
            </a:sp3d>
          </a:bodyPr>
          <a:lstStyle/>
          <a:p>
            <a:pPr algn="ctr">
              <a:defRPr/>
            </a:pPr>
            <a:r>
              <a:rPr lang="en-AU" sz="6600" b="1" dirty="0">
                <a:solidFill>
                  <a:srgbClr val="BA4400"/>
                </a:solidFill>
                <a:latin typeface="Century Gothic" panose="020B0502020202020204" pitchFamily="34" charset="0"/>
                <a:cs typeface="Mongolian Baiti" panose="03000500000000000000" pitchFamily="66" charset="0"/>
              </a:rPr>
              <a:t>I</a:t>
            </a:r>
          </a:p>
          <a:p>
            <a:pPr>
              <a:defRPr/>
            </a:pPr>
            <a:endParaRPr lang="en-AU" sz="2800" dirty="0">
              <a:solidFill>
                <a:schemeClr val="bg1"/>
              </a:solidFill>
              <a:latin typeface="Century Gothic" panose="020B0502020202020204" pitchFamily="34" charset="0"/>
            </a:endParaRPr>
          </a:p>
          <a:p>
            <a:pPr>
              <a:defRPr/>
            </a:pPr>
            <a:r>
              <a:rPr lang="en-AU" sz="3600" dirty="0">
                <a:solidFill>
                  <a:schemeClr val="bg1"/>
                </a:solidFill>
                <a:latin typeface="Century Gothic" panose="020B0502020202020204" pitchFamily="34" charset="0"/>
              </a:rPr>
              <a:t>	</a:t>
            </a:r>
            <a:r>
              <a:rPr lang="en-AU" sz="3600" dirty="0" smtClean="0">
                <a:solidFill>
                  <a:schemeClr val="bg1"/>
                </a:solidFill>
                <a:latin typeface="Century Gothic" panose="020B0502020202020204" pitchFamily="34" charset="0"/>
              </a:rPr>
              <a:t>	</a:t>
            </a:r>
            <a:r>
              <a:rPr lang="en-AU" sz="3600" b="1" dirty="0" smtClean="0">
                <a:solidFill>
                  <a:schemeClr val="bg1"/>
                </a:solidFill>
                <a:latin typeface="Century Gothic" panose="020B0502020202020204" pitchFamily="34" charset="0"/>
              </a:rPr>
              <a:t>We </a:t>
            </a:r>
            <a:r>
              <a:rPr lang="en-AU" sz="3600" b="1" dirty="0">
                <a:solidFill>
                  <a:schemeClr val="bg1"/>
                </a:solidFill>
                <a:latin typeface="Century Gothic" panose="020B0502020202020204" pitchFamily="34" charset="0"/>
              </a:rPr>
              <a:t>adore you, O Christ, 				and praise you</a:t>
            </a:r>
            <a:r>
              <a:rPr lang="en-AU" sz="3600" dirty="0">
                <a:solidFill>
                  <a:schemeClr val="bg1"/>
                </a:solidFill>
                <a:latin typeface="Century Gothic" panose="020B0502020202020204" pitchFamily="34" charset="0"/>
              </a:rPr>
              <a:t>.</a:t>
            </a:r>
          </a:p>
          <a:p>
            <a:pPr>
              <a:defRPr/>
            </a:pPr>
            <a:r>
              <a:rPr lang="en-AU" sz="3600" dirty="0">
                <a:solidFill>
                  <a:schemeClr val="bg1"/>
                </a:solidFill>
                <a:latin typeface="Century Gothic" panose="020B0502020202020204" pitchFamily="34" charset="0"/>
              </a:rPr>
              <a:t> </a:t>
            </a:r>
          </a:p>
          <a:p>
            <a:pPr>
              <a:defRPr/>
            </a:pPr>
            <a:r>
              <a:rPr lang="en-AU" sz="3600" b="1" dirty="0">
                <a:solidFill>
                  <a:schemeClr val="bg1"/>
                </a:solidFill>
                <a:latin typeface="Century Gothic" panose="020B0502020202020204" pitchFamily="34" charset="0"/>
              </a:rPr>
              <a:t>		Because by your holy 				cross You have 						redeemed the world.</a:t>
            </a:r>
            <a:endParaRPr lang="en-AU" sz="3600" dirty="0">
              <a:solidFill>
                <a:schemeClr val="bg1"/>
              </a:solidFill>
              <a:latin typeface="Century Gothic" panose="020B0502020202020204" pitchFamily="34" charset="0"/>
            </a:endParaRPr>
          </a:p>
          <a:p>
            <a:pPr>
              <a:defRPr/>
            </a:pPr>
            <a:r>
              <a:rPr lang="en-AU" sz="3600" dirty="0">
                <a:solidFill>
                  <a:schemeClr val="bg1"/>
                </a:solidFill>
                <a:latin typeface="Century Gothic" panose="020B0502020202020204" pitchFamily="34" charset="0"/>
              </a:rPr>
              <a:t> </a:t>
            </a:r>
          </a:p>
        </p:txBody>
      </p:sp>
    </p:spTree>
  </p:cSld>
  <p:clrMapOvr>
    <a:masterClrMapping/>
  </p:clrMapOvr>
  <p:transition spd="slow" advClick="0" advTm="1500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0086"/>
          <a:stretch/>
        </p:blipFill>
        <p:spPr>
          <a:xfrm>
            <a:off x="242437" y="-457200"/>
            <a:ext cx="8732520" cy="5821680"/>
          </a:xfrm>
          <a:prstGeom prst="rect">
            <a:avLst/>
          </a:prstGeom>
          <a:ln>
            <a:solidFill>
              <a:srgbClr val="3A1647"/>
            </a:solidFill>
          </a:ln>
          <a:effectLst>
            <a:softEdge rad="112500"/>
          </a:effectLst>
        </p:spPr>
      </p:pic>
      <p:sp>
        <p:nvSpPr>
          <p:cNvPr id="7" name="TextBox 6"/>
          <p:cNvSpPr txBox="1"/>
          <p:nvPr/>
        </p:nvSpPr>
        <p:spPr>
          <a:xfrm>
            <a:off x="92539" y="4953000"/>
            <a:ext cx="8882418" cy="1530932"/>
          </a:xfrm>
          <a:prstGeom prst="rect">
            <a:avLst/>
          </a:prstGeom>
          <a:solidFill>
            <a:srgbClr val="3A1647"/>
          </a:solidFill>
          <a:ln>
            <a:solidFill>
              <a:srgbClr val="3A1647"/>
            </a:solidFill>
          </a:ln>
          <a:scene3d>
            <a:camera prst="orthographicFront"/>
            <a:lightRig rig="threePt" dir="t"/>
          </a:scene3d>
          <a:sp3d>
            <a:bevelT w="139700" h="139700" prst="divot"/>
          </a:sp3d>
        </p:spPr>
        <p:txBody>
          <a:bodyPr>
            <a:spAutoFit/>
            <a:sp3d extrusionH="57150">
              <a:bevelT w="38100" h="38100" prst="relaxedInset"/>
            </a:sp3d>
          </a:bodyPr>
          <a:lstStyle/>
          <a:p>
            <a:pPr marR="89992" algn="ctr" eaLnBrk="1" hangingPunct="1">
              <a:lnSpc>
                <a:spcPct val="110000"/>
              </a:lnSpc>
              <a:spcBef>
                <a:spcPts val="0"/>
              </a:spcBef>
              <a:spcAft>
                <a:spcPts val="0"/>
              </a:spcAft>
              <a:defRPr/>
            </a:pPr>
            <a:r>
              <a:rPr lang="en-AU" sz="4400" b="1" kern="1400">
                <a:ln>
                  <a:solidFill>
                    <a:srgbClr val="691742"/>
                  </a:solidFill>
                </a:ln>
                <a:solidFill>
                  <a:srgbClr val="A05103"/>
                </a:solidFill>
                <a:latin typeface="Leelawadee" panose="020B0502040204020203" pitchFamily="34" charset="-34"/>
                <a:cs typeface="Leelawadee" panose="020B0502040204020203" pitchFamily="34" charset="-34"/>
              </a:rPr>
              <a:t>Christ’s Cross, </a:t>
            </a:r>
          </a:p>
          <a:p>
            <a:pPr marR="89992" algn="ctr" eaLnBrk="1" hangingPunct="1">
              <a:lnSpc>
                <a:spcPct val="110000"/>
              </a:lnSpc>
              <a:spcBef>
                <a:spcPts val="0"/>
              </a:spcBef>
              <a:spcAft>
                <a:spcPts val="0"/>
              </a:spcAft>
              <a:defRPr/>
            </a:pPr>
            <a:r>
              <a:rPr lang="en-AU" sz="4400" b="1" kern="1400">
                <a:ln>
                  <a:solidFill>
                    <a:srgbClr val="691742"/>
                  </a:solidFill>
                </a:ln>
                <a:solidFill>
                  <a:srgbClr val="A05103"/>
                </a:solidFill>
                <a:latin typeface="Leelawadee" panose="020B0502040204020203" pitchFamily="34" charset="-34"/>
                <a:cs typeface="Leelawadee" panose="020B0502040204020203" pitchFamily="34" charset="-34"/>
              </a:rPr>
              <a:t>embraced with Love</a:t>
            </a:r>
            <a:endParaRPr lang="en-AU" sz="4400" b="1" kern="1400" dirty="0">
              <a:ln>
                <a:solidFill>
                  <a:srgbClr val="691742"/>
                </a:solidFill>
              </a:ln>
              <a:solidFill>
                <a:srgbClr val="A05103"/>
              </a:solidFill>
              <a:latin typeface="Leelawadee" panose="020B0502040204020203" pitchFamily="34" charset="-34"/>
              <a:cs typeface="Leelawadee" panose="020B0502040204020203" pitchFamily="34" charset="-34"/>
            </a:endParaRPr>
          </a:p>
        </p:txBody>
      </p:sp>
      <p:sp>
        <p:nvSpPr>
          <p:cNvPr id="34820" name="TextBox 3"/>
          <p:cNvSpPr txBox="1">
            <a:spLocks noChangeArrowheads="1"/>
          </p:cNvSpPr>
          <p:nvPr/>
        </p:nvSpPr>
        <p:spPr bwMode="auto">
          <a:xfrm>
            <a:off x="6400800" y="6546850"/>
            <a:ext cx="2743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AU" altLang="en-US" sz="1400">
                <a:solidFill>
                  <a:schemeClr val="bg1"/>
                </a:solidFill>
              </a:rPr>
              <a:t>© Zoltan Major/ Shutterstock.com </a:t>
            </a:r>
          </a:p>
        </p:txBody>
      </p:sp>
    </p:spTree>
  </p:cSld>
  <p:clrMapOvr>
    <a:masterClrMapping/>
  </p:clrMapOvr>
  <p:transition spd="slow" advClick="0" advTm="1500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304800" y="997566"/>
            <a:ext cx="8534400" cy="4862870"/>
          </a:xfrm>
          <a:prstGeom prst="rect">
            <a:avLst/>
          </a:prstGeom>
          <a:solidFill>
            <a:srgbClr val="3A1647"/>
          </a:solidFill>
          <a:ln>
            <a:solidFill>
              <a:srgbClr val="3A1647"/>
            </a:solidFill>
          </a:ln>
          <a:scene3d>
            <a:camera prst="orthographicFront"/>
            <a:lightRig rig="threePt" dir="t"/>
          </a:scene3d>
          <a:sp3d>
            <a:bevelT w="139700" h="139700" prst="divot"/>
          </a:sp3d>
        </p:spPr>
        <p:txBody>
          <a:bodyPr anchor="ctr">
            <a:spAutoFit/>
            <a:sp3d extrusionH="57150">
              <a:bevelT w="38100" h="38100" prst="relaxedInset"/>
            </a:sp3d>
          </a:bodyPr>
          <a:lstStyle/>
          <a:p>
            <a:pPr algn="ctr">
              <a:defRPr/>
            </a:pPr>
            <a:r>
              <a:rPr lang="en-AU" sz="6600" b="1" dirty="0" smtClean="0">
                <a:solidFill>
                  <a:srgbClr val="BA4400"/>
                </a:solidFill>
                <a:latin typeface="Century Gothic" panose="020B0502020202020204" pitchFamily="34" charset="0"/>
                <a:cs typeface="Mongolian Baiti" panose="03000500000000000000" pitchFamily="66" charset="0"/>
              </a:rPr>
              <a:t>VIII</a:t>
            </a:r>
          </a:p>
          <a:p>
            <a:pPr lvl="0">
              <a:defRPr/>
            </a:pPr>
            <a:r>
              <a:rPr lang="en-AU" sz="3600" b="1" dirty="0" smtClean="0">
                <a:solidFill>
                  <a:prstClr val="white"/>
                </a:solidFill>
                <a:latin typeface="Century Gothic" panose="020B0502020202020204" pitchFamily="34" charset="0"/>
              </a:rPr>
              <a:t>		We </a:t>
            </a:r>
            <a:r>
              <a:rPr lang="en-AU" sz="3600" b="1" dirty="0">
                <a:solidFill>
                  <a:prstClr val="white"/>
                </a:solidFill>
                <a:latin typeface="Century Gothic" panose="020B0502020202020204" pitchFamily="34" charset="0"/>
              </a:rPr>
              <a:t>adore you, O Christ, 				and praise you</a:t>
            </a:r>
            <a:r>
              <a:rPr lang="en-AU" sz="3600" dirty="0">
                <a:solidFill>
                  <a:prstClr val="white"/>
                </a:solidFill>
                <a:latin typeface="Century Gothic" panose="020B0502020202020204" pitchFamily="34" charset="0"/>
              </a:rPr>
              <a:t>.</a:t>
            </a:r>
          </a:p>
          <a:p>
            <a:pPr lvl="0">
              <a:defRPr/>
            </a:pPr>
            <a:r>
              <a:rPr lang="en-AU" sz="3600" dirty="0">
                <a:solidFill>
                  <a:prstClr val="white"/>
                </a:solidFill>
                <a:latin typeface="Century Gothic" panose="020B0502020202020204" pitchFamily="34" charset="0"/>
              </a:rPr>
              <a:t> </a:t>
            </a:r>
          </a:p>
          <a:p>
            <a:pPr lvl="0">
              <a:defRPr/>
            </a:pPr>
            <a:r>
              <a:rPr lang="en-AU" sz="3600" b="1" dirty="0">
                <a:solidFill>
                  <a:prstClr val="white"/>
                </a:solidFill>
                <a:latin typeface="Century Gothic" panose="020B0502020202020204" pitchFamily="34" charset="0"/>
              </a:rPr>
              <a:t>		Because by your holy 				cross You have 						redeemed the world.</a:t>
            </a:r>
            <a:endParaRPr lang="en-AU" sz="3600" dirty="0">
              <a:solidFill>
                <a:prstClr val="white"/>
              </a:solidFill>
              <a:latin typeface="Century Gothic" panose="020B0502020202020204" pitchFamily="34" charset="0"/>
            </a:endParaRPr>
          </a:p>
          <a:p>
            <a:pPr>
              <a:defRPr/>
            </a:pPr>
            <a:endParaRPr lang="en-AU" sz="2800" dirty="0">
              <a:solidFill>
                <a:schemeClr val="bg1"/>
              </a:solidFill>
              <a:latin typeface="Century Gothic" panose="020B0502020202020204" pitchFamily="34" charset="0"/>
            </a:endParaRPr>
          </a:p>
        </p:txBody>
      </p:sp>
    </p:spTree>
  </p:cSld>
  <p:clrMapOvr>
    <a:masterClrMapping/>
  </p:clrMapOvr>
  <p:transition spd="slow" advClick="0" advTm="1500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145576" y="1002060"/>
            <a:ext cx="2902424" cy="4696670"/>
          </a:xfrm>
          <a:prstGeom prst="rect">
            <a:avLst/>
          </a:prstGeom>
          <a:solidFill>
            <a:srgbClr val="3A1647"/>
          </a:solidFill>
          <a:ln>
            <a:solidFill>
              <a:srgbClr val="3A1647"/>
            </a:solidFill>
          </a:ln>
          <a:scene3d>
            <a:camera prst="orthographicFront"/>
            <a:lightRig rig="threePt" dir="t"/>
          </a:scene3d>
          <a:sp3d>
            <a:bevelT w="139700" h="139700" prst="divot"/>
          </a:sp3d>
        </p:spPr>
        <p:txBody>
          <a:bodyPr>
            <a:spAutoFit/>
            <a:sp3d extrusionH="57150">
              <a:bevelT w="38100" h="38100" prst="relaxedInset"/>
            </a:sp3d>
          </a:bodyPr>
          <a:lstStyle/>
          <a:p>
            <a:pPr marR="89992" algn="ctr" eaLnBrk="1" hangingPunct="1">
              <a:lnSpc>
                <a:spcPct val="110000"/>
              </a:lnSpc>
              <a:spcBef>
                <a:spcPts val="0"/>
              </a:spcBef>
              <a:spcAft>
                <a:spcPts val="0"/>
              </a:spcAft>
              <a:defRPr/>
            </a:pPr>
            <a:r>
              <a:rPr lang="en-AU" sz="7200" b="1" dirty="0">
                <a:solidFill>
                  <a:srgbClr val="BA4400"/>
                </a:solidFill>
                <a:latin typeface="Century Gothic" panose="020B0502020202020204" pitchFamily="34" charset="0"/>
                <a:cs typeface="Mongolian Baiti" panose="03000500000000000000" pitchFamily="66" charset="0"/>
              </a:rPr>
              <a:t>VIII</a:t>
            </a:r>
          </a:p>
          <a:p>
            <a:pPr marR="89992" algn="ctr" eaLnBrk="1" hangingPunct="1">
              <a:lnSpc>
                <a:spcPct val="110000"/>
              </a:lnSpc>
              <a:spcBef>
                <a:spcPts val="0"/>
              </a:spcBef>
              <a:spcAft>
                <a:spcPts val="0"/>
              </a:spcAft>
              <a:defRPr/>
            </a:pPr>
            <a:r>
              <a:rPr lang="en-AU" sz="5000" b="1" kern="1400" dirty="0">
                <a:ln>
                  <a:solidFill>
                    <a:srgbClr val="691742"/>
                  </a:solidFill>
                </a:ln>
                <a:solidFill>
                  <a:srgbClr val="A05103"/>
                </a:solidFill>
                <a:latin typeface="Century Gothic" panose="020B0502020202020204" pitchFamily="34" charset="0"/>
                <a:cs typeface="Leelawadee" panose="020B0502040204020203" pitchFamily="34" charset="-34"/>
              </a:rPr>
              <a:t>Jesus Speaks to the Women </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5035"/>
          <a:stretch/>
        </p:blipFill>
        <p:spPr>
          <a:xfrm>
            <a:off x="3124200" y="276394"/>
            <a:ext cx="5870734" cy="6148001"/>
          </a:xfrm>
          <a:prstGeom prst="rect">
            <a:avLst/>
          </a:prstGeom>
          <a:ln>
            <a:solidFill>
              <a:srgbClr val="3A1647"/>
            </a:solidFill>
          </a:ln>
          <a:effectLst>
            <a:softEdge rad="112500"/>
          </a:effectLst>
        </p:spPr>
      </p:pic>
      <p:sp>
        <p:nvSpPr>
          <p:cNvPr id="36868" name="TextBox 3"/>
          <p:cNvSpPr txBox="1">
            <a:spLocks noChangeArrowheads="1"/>
          </p:cNvSpPr>
          <p:nvPr/>
        </p:nvSpPr>
        <p:spPr bwMode="auto">
          <a:xfrm>
            <a:off x="6477000" y="6550025"/>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AU" altLang="en-US" sz="1400">
                <a:solidFill>
                  <a:schemeClr val="bg1"/>
                </a:solidFill>
              </a:rPr>
              <a:t>© Catholic Archbishop of Perth </a:t>
            </a:r>
          </a:p>
        </p:txBody>
      </p:sp>
    </p:spTree>
  </p:cSld>
  <p:clrMapOvr>
    <a:masterClrMapping/>
  </p:clrMapOvr>
  <p:transition spd="slow" advClick="0" advTm="1500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33363" y="2895600"/>
            <a:ext cx="8689975" cy="1938992"/>
          </a:xfrm>
          <a:prstGeom prst="rect">
            <a:avLst/>
          </a:prstGeom>
          <a:noFill/>
        </p:spPr>
        <p:txBody>
          <a:bodyPr>
            <a:spAutoFit/>
          </a:bodyPr>
          <a:lstStyle/>
          <a:p>
            <a:pPr>
              <a:defRPr/>
            </a:pPr>
            <a:r>
              <a:rPr lang="en-AU" sz="4000" b="1" dirty="0" smtClean="0">
                <a:solidFill>
                  <a:schemeClr val="bg1"/>
                </a:solidFill>
                <a:effectLst>
                  <a:outerShdw blurRad="38100" dist="38100" dir="2700000" algn="tl">
                    <a:srgbClr val="000000">
                      <a:alpha val="43137"/>
                    </a:srgbClr>
                  </a:outerShdw>
                </a:effectLst>
                <a:latin typeface="Century Gothic" panose="020B0502020202020204" pitchFamily="34" charset="0"/>
              </a:rPr>
              <a:t>Let us show th</a:t>
            </a:r>
            <a:r>
              <a:rPr lang="en-AU" sz="4000" b="1" dirty="0" smtClean="0">
                <a:solidFill>
                  <a:schemeClr val="bg1"/>
                </a:solidFill>
                <a:effectLst>
                  <a:outerShdw blurRad="38100" dist="38100" dir="2700000" algn="tl">
                    <a:srgbClr val="000000">
                      <a:alpha val="43137"/>
                    </a:srgbClr>
                  </a:outerShdw>
                </a:effectLst>
                <a:latin typeface="Century Gothic" panose="020B0502020202020204" pitchFamily="34" charset="0"/>
              </a:rPr>
              <a:t>e tender face of God’s mercy by the way we welcome all we meet.</a:t>
            </a:r>
            <a:endParaRPr lang="en-AU" sz="40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8" name="TextBox 7"/>
          <p:cNvSpPr txBox="1"/>
          <p:nvPr/>
        </p:nvSpPr>
        <p:spPr>
          <a:xfrm>
            <a:off x="228600" y="381000"/>
            <a:ext cx="8534400" cy="1815882"/>
          </a:xfrm>
          <a:prstGeom prst="rect">
            <a:avLst/>
          </a:prstGeom>
          <a:solidFill>
            <a:srgbClr val="3A1647"/>
          </a:solidFill>
          <a:ln>
            <a:solidFill>
              <a:srgbClr val="3A1647"/>
            </a:solidFill>
          </a:ln>
          <a:scene3d>
            <a:camera prst="orthographicFront"/>
            <a:lightRig rig="threePt" dir="t"/>
          </a:scene3d>
          <a:sp3d>
            <a:bevelT w="139700" h="139700" prst="divot"/>
          </a:sp3d>
        </p:spPr>
        <p:txBody>
          <a:bodyPr>
            <a:spAutoFit/>
            <a:sp3d extrusionH="57150">
              <a:bevelT w="38100" h="38100" prst="relaxedInset"/>
            </a:sp3d>
          </a:bodyPr>
          <a:lstStyle/>
          <a:p>
            <a:pPr>
              <a:defRPr/>
            </a:pPr>
            <a:r>
              <a:rPr lang="en-AU" sz="4000" b="1" dirty="0">
                <a:solidFill>
                  <a:schemeClr val="bg1"/>
                </a:solidFill>
                <a:effectLst>
                  <a:outerShdw blurRad="38100" dist="38100" dir="2700000" algn="tl">
                    <a:srgbClr val="000000">
                      <a:alpha val="43137"/>
                    </a:srgbClr>
                  </a:outerShdw>
                </a:effectLst>
                <a:latin typeface="Century Gothic" panose="020B0502020202020204" pitchFamily="34" charset="0"/>
              </a:rPr>
              <a:t>‘Don’t cry for me, but for yourselves and your children.’</a:t>
            </a:r>
            <a:endParaRPr lang="en-AU" sz="3200" dirty="0">
              <a:solidFill>
                <a:schemeClr val="bg1"/>
              </a:solidFill>
              <a:effectLst>
                <a:outerShdw blurRad="38100" dist="38100" dir="2700000" algn="tl">
                  <a:srgbClr val="000000">
                    <a:alpha val="43137"/>
                  </a:srgbClr>
                </a:outerShdw>
              </a:effectLst>
              <a:latin typeface="Century Gothic" panose="020B0502020202020204" pitchFamily="34" charset="0"/>
            </a:endParaRPr>
          </a:p>
          <a:p>
            <a:pPr>
              <a:defRPr/>
            </a:pPr>
            <a:r>
              <a:rPr lang="en-AU" sz="3200" dirty="0">
                <a:solidFill>
                  <a:schemeClr val="bg1"/>
                </a:solidFill>
                <a:effectLst>
                  <a:outerShdw blurRad="38100" dist="38100" dir="2700000" algn="tl">
                    <a:srgbClr val="000000">
                      <a:alpha val="43137"/>
                    </a:srgbClr>
                  </a:outerShdw>
                </a:effectLst>
                <a:latin typeface="Century Gothic" panose="020B0502020202020204" pitchFamily="34" charset="0"/>
              </a:rPr>
              <a:t>					     Luke 23: 27-31</a:t>
            </a:r>
          </a:p>
        </p:txBody>
      </p:sp>
    </p:spTree>
  </p:cSld>
  <p:clrMapOvr>
    <a:masterClrMapping/>
  </p:clrMapOvr>
  <p:transition spd="slow" advClick="0" advTm="1500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5638800" y="1128055"/>
            <a:ext cx="2862618" cy="4561249"/>
          </a:xfrm>
          <a:prstGeom prst="rect">
            <a:avLst/>
          </a:prstGeom>
          <a:solidFill>
            <a:srgbClr val="3A1647"/>
          </a:solidFill>
          <a:ln>
            <a:solidFill>
              <a:srgbClr val="3A1647"/>
            </a:solidFill>
          </a:ln>
          <a:scene3d>
            <a:camera prst="orthographicFront"/>
            <a:lightRig rig="threePt" dir="t"/>
          </a:scene3d>
          <a:sp3d>
            <a:bevelT w="139700" h="139700" prst="divot"/>
          </a:sp3d>
        </p:spPr>
        <p:txBody>
          <a:bodyPr>
            <a:spAutoFit/>
            <a:sp3d extrusionH="57150">
              <a:bevelT w="38100" h="38100" prst="relaxedInset"/>
            </a:sp3d>
          </a:bodyPr>
          <a:lstStyle/>
          <a:p>
            <a:pPr marR="89992" algn="ctr" eaLnBrk="1" hangingPunct="1">
              <a:lnSpc>
                <a:spcPct val="110000"/>
              </a:lnSpc>
              <a:spcBef>
                <a:spcPts val="0"/>
              </a:spcBef>
              <a:spcAft>
                <a:spcPts val="0"/>
              </a:spcAft>
              <a:defRPr/>
            </a:pPr>
            <a:r>
              <a:rPr lang="en-AU" sz="4400" b="1" kern="1400" dirty="0">
                <a:ln>
                  <a:solidFill>
                    <a:srgbClr val="691742"/>
                  </a:solidFill>
                </a:ln>
                <a:solidFill>
                  <a:srgbClr val="A05103"/>
                </a:solidFill>
                <a:latin typeface="Century Gothic" panose="020B0502020202020204" pitchFamily="34" charset="0"/>
                <a:cs typeface="Leelawadee" panose="020B0502040204020203" pitchFamily="34" charset="-34"/>
              </a:rPr>
              <a:t>Show the Tender Face of God</a:t>
            </a:r>
          </a:p>
          <a:p>
            <a:pPr marR="89992" algn="ctr" eaLnBrk="1" hangingPunct="1">
              <a:lnSpc>
                <a:spcPct val="110000"/>
              </a:lnSpc>
              <a:spcBef>
                <a:spcPts val="0"/>
              </a:spcBef>
              <a:spcAft>
                <a:spcPts val="0"/>
              </a:spcAft>
              <a:defRPr/>
            </a:pPr>
            <a:r>
              <a:rPr lang="en-AU" sz="4400" b="1" kern="1400" dirty="0">
                <a:ln>
                  <a:solidFill>
                    <a:srgbClr val="691742"/>
                  </a:solidFill>
                </a:ln>
                <a:solidFill>
                  <a:srgbClr val="A05103"/>
                </a:solidFill>
                <a:latin typeface="Century Gothic" panose="020B0502020202020204" pitchFamily="34" charset="0"/>
                <a:cs typeface="Leelawadee" panose="020B0502040204020203" pitchFamily="34" charset="-34"/>
              </a:rPr>
              <a:t>His Mercy</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040" y="-20320"/>
            <a:ext cx="4563406" cy="6858000"/>
          </a:xfrm>
          <a:prstGeom prst="rect">
            <a:avLst/>
          </a:prstGeom>
          <a:ln>
            <a:solidFill>
              <a:srgbClr val="3A1647"/>
            </a:solidFill>
          </a:ln>
          <a:effectLst>
            <a:softEdge rad="112500"/>
          </a:effectLst>
        </p:spPr>
      </p:pic>
      <p:sp>
        <p:nvSpPr>
          <p:cNvPr id="38916" name="TextBox 3"/>
          <p:cNvSpPr txBox="1">
            <a:spLocks noChangeArrowheads="1"/>
          </p:cNvSpPr>
          <p:nvPr/>
        </p:nvSpPr>
        <p:spPr bwMode="auto">
          <a:xfrm>
            <a:off x="6858000" y="6529388"/>
            <a:ext cx="228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AU" altLang="en-US" sz="1400">
                <a:solidFill>
                  <a:schemeClr val="bg1"/>
                </a:solidFill>
              </a:rPr>
              <a:t>© ZouZou/ Shutterstock.com </a:t>
            </a:r>
          </a:p>
        </p:txBody>
      </p:sp>
    </p:spTree>
  </p:cSld>
  <p:clrMapOvr>
    <a:masterClrMapping/>
  </p:clrMapOvr>
  <p:transition spd="slow" advClick="0" advTm="1500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304800" y="997566"/>
            <a:ext cx="8534400" cy="4862870"/>
          </a:xfrm>
          <a:prstGeom prst="rect">
            <a:avLst/>
          </a:prstGeom>
          <a:solidFill>
            <a:srgbClr val="3A1647"/>
          </a:solidFill>
          <a:ln>
            <a:solidFill>
              <a:srgbClr val="3A1647"/>
            </a:solidFill>
          </a:ln>
          <a:scene3d>
            <a:camera prst="orthographicFront"/>
            <a:lightRig rig="threePt" dir="t"/>
          </a:scene3d>
          <a:sp3d>
            <a:bevelT w="139700" h="139700" prst="divot"/>
          </a:sp3d>
        </p:spPr>
        <p:txBody>
          <a:bodyPr anchor="ctr">
            <a:spAutoFit/>
            <a:sp3d extrusionH="57150">
              <a:bevelT w="38100" h="38100" prst="relaxedInset"/>
            </a:sp3d>
          </a:bodyPr>
          <a:lstStyle/>
          <a:p>
            <a:pPr algn="ctr">
              <a:defRPr/>
            </a:pPr>
            <a:r>
              <a:rPr lang="en-AU" sz="6600" b="1" dirty="0" smtClean="0">
                <a:solidFill>
                  <a:srgbClr val="BA4400"/>
                </a:solidFill>
                <a:latin typeface="Century Gothic" panose="020B0502020202020204" pitchFamily="34" charset="0"/>
                <a:cs typeface="Mongolian Baiti" panose="03000500000000000000" pitchFamily="66" charset="0"/>
              </a:rPr>
              <a:t>IX</a:t>
            </a:r>
          </a:p>
          <a:p>
            <a:pPr lvl="0">
              <a:defRPr/>
            </a:pPr>
            <a:r>
              <a:rPr lang="en-AU" sz="3600" b="1" dirty="0" smtClean="0">
                <a:solidFill>
                  <a:prstClr val="white"/>
                </a:solidFill>
                <a:latin typeface="Century Gothic" panose="020B0502020202020204" pitchFamily="34" charset="0"/>
              </a:rPr>
              <a:t>		We </a:t>
            </a:r>
            <a:r>
              <a:rPr lang="en-AU" sz="3600" b="1" dirty="0">
                <a:solidFill>
                  <a:prstClr val="white"/>
                </a:solidFill>
                <a:latin typeface="Century Gothic" panose="020B0502020202020204" pitchFamily="34" charset="0"/>
              </a:rPr>
              <a:t>adore you, O Christ, 				and praise you</a:t>
            </a:r>
            <a:r>
              <a:rPr lang="en-AU" sz="3600" dirty="0">
                <a:solidFill>
                  <a:prstClr val="white"/>
                </a:solidFill>
                <a:latin typeface="Century Gothic" panose="020B0502020202020204" pitchFamily="34" charset="0"/>
              </a:rPr>
              <a:t>.</a:t>
            </a:r>
          </a:p>
          <a:p>
            <a:pPr lvl="0">
              <a:defRPr/>
            </a:pPr>
            <a:r>
              <a:rPr lang="en-AU" sz="3600" dirty="0">
                <a:solidFill>
                  <a:prstClr val="white"/>
                </a:solidFill>
                <a:latin typeface="Century Gothic" panose="020B0502020202020204" pitchFamily="34" charset="0"/>
              </a:rPr>
              <a:t> </a:t>
            </a:r>
          </a:p>
          <a:p>
            <a:pPr lvl="0">
              <a:defRPr/>
            </a:pPr>
            <a:r>
              <a:rPr lang="en-AU" sz="3600" b="1" dirty="0">
                <a:solidFill>
                  <a:prstClr val="white"/>
                </a:solidFill>
                <a:latin typeface="Century Gothic" panose="020B0502020202020204" pitchFamily="34" charset="0"/>
              </a:rPr>
              <a:t>		Because by your holy 				cross You have 						redeemed the world.</a:t>
            </a:r>
            <a:endParaRPr lang="en-AU" sz="3600" dirty="0">
              <a:solidFill>
                <a:prstClr val="white"/>
              </a:solidFill>
              <a:latin typeface="Century Gothic" panose="020B0502020202020204" pitchFamily="34" charset="0"/>
            </a:endParaRPr>
          </a:p>
          <a:p>
            <a:pPr>
              <a:defRPr/>
            </a:pPr>
            <a:endParaRPr lang="en-AU" sz="2800" dirty="0">
              <a:solidFill>
                <a:schemeClr val="bg1"/>
              </a:solidFill>
              <a:latin typeface="Century Gothic" panose="020B0502020202020204" pitchFamily="34" charset="0"/>
            </a:endParaRPr>
          </a:p>
        </p:txBody>
      </p:sp>
    </p:spTree>
  </p:cSld>
  <p:clrMapOvr>
    <a:masterClrMapping/>
  </p:clrMapOvr>
  <p:transition spd="slow" advClick="0" advTm="1500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145576" y="1002060"/>
            <a:ext cx="2902424" cy="4696670"/>
          </a:xfrm>
          <a:prstGeom prst="rect">
            <a:avLst/>
          </a:prstGeom>
          <a:solidFill>
            <a:srgbClr val="3A1647"/>
          </a:solidFill>
          <a:ln>
            <a:solidFill>
              <a:srgbClr val="3A1647"/>
            </a:solidFill>
          </a:ln>
          <a:scene3d>
            <a:camera prst="orthographicFront"/>
            <a:lightRig rig="threePt" dir="t"/>
          </a:scene3d>
          <a:sp3d>
            <a:bevelT w="139700" h="139700" prst="divot"/>
          </a:sp3d>
        </p:spPr>
        <p:txBody>
          <a:bodyPr>
            <a:spAutoFit/>
            <a:sp3d extrusionH="57150">
              <a:bevelT w="38100" h="38100" prst="relaxedInset"/>
            </a:sp3d>
          </a:bodyPr>
          <a:lstStyle/>
          <a:p>
            <a:pPr marR="89992" algn="ctr" eaLnBrk="1" hangingPunct="1">
              <a:lnSpc>
                <a:spcPct val="110000"/>
              </a:lnSpc>
              <a:spcBef>
                <a:spcPts val="0"/>
              </a:spcBef>
              <a:spcAft>
                <a:spcPts val="0"/>
              </a:spcAft>
              <a:defRPr/>
            </a:pPr>
            <a:r>
              <a:rPr lang="en-AU" sz="7200" b="1" dirty="0">
                <a:solidFill>
                  <a:srgbClr val="BA4400"/>
                </a:solidFill>
                <a:latin typeface="Century Gothic" panose="020B0502020202020204" pitchFamily="34" charset="0"/>
                <a:cs typeface="Mongolian Baiti" panose="03000500000000000000" pitchFamily="66" charset="0"/>
              </a:rPr>
              <a:t>IX</a:t>
            </a:r>
          </a:p>
          <a:p>
            <a:pPr marR="89992" algn="ctr" eaLnBrk="1" hangingPunct="1">
              <a:lnSpc>
                <a:spcPct val="110000"/>
              </a:lnSpc>
              <a:spcBef>
                <a:spcPts val="0"/>
              </a:spcBef>
              <a:spcAft>
                <a:spcPts val="0"/>
              </a:spcAft>
              <a:defRPr/>
            </a:pPr>
            <a:r>
              <a:rPr lang="en-AU" sz="5000" b="1" kern="1400" dirty="0">
                <a:ln>
                  <a:solidFill>
                    <a:srgbClr val="691742"/>
                  </a:solidFill>
                </a:ln>
                <a:solidFill>
                  <a:srgbClr val="A05103"/>
                </a:solidFill>
                <a:latin typeface="Century Gothic" panose="020B0502020202020204" pitchFamily="34" charset="0"/>
                <a:cs typeface="Leelawadee" panose="020B0502040204020203" pitchFamily="34" charset="-34"/>
              </a:rPr>
              <a:t>Jesus Falls a </a:t>
            </a:r>
          </a:p>
          <a:p>
            <a:pPr marR="89992" algn="ctr" eaLnBrk="1" hangingPunct="1">
              <a:lnSpc>
                <a:spcPct val="110000"/>
              </a:lnSpc>
              <a:spcBef>
                <a:spcPts val="0"/>
              </a:spcBef>
              <a:spcAft>
                <a:spcPts val="0"/>
              </a:spcAft>
              <a:defRPr/>
            </a:pPr>
            <a:r>
              <a:rPr lang="en-AU" sz="5000" b="1" kern="1400" dirty="0">
                <a:ln>
                  <a:solidFill>
                    <a:srgbClr val="691742"/>
                  </a:solidFill>
                </a:ln>
                <a:solidFill>
                  <a:srgbClr val="A05103"/>
                </a:solidFill>
                <a:latin typeface="Century Gothic" panose="020B0502020202020204" pitchFamily="34" charset="0"/>
                <a:cs typeface="Leelawadee" panose="020B0502040204020203" pitchFamily="34" charset="-34"/>
              </a:rPr>
              <a:t>Third Time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7570" y="265548"/>
            <a:ext cx="5905500" cy="6169693"/>
          </a:xfrm>
          <a:prstGeom prst="rect">
            <a:avLst/>
          </a:prstGeom>
          <a:ln>
            <a:solidFill>
              <a:srgbClr val="3A1647"/>
            </a:solidFill>
          </a:ln>
          <a:effectLst>
            <a:softEdge rad="112500"/>
          </a:effectLst>
        </p:spPr>
      </p:pic>
      <p:sp>
        <p:nvSpPr>
          <p:cNvPr id="40964" name="TextBox 3"/>
          <p:cNvSpPr txBox="1">
            <a:spLocks noChangeArrowheads="1"/>
          </p:cNvSpPr>
          <p:nvPr/>
        </p:nvSpPr>
        <p:spPr bwMode="auto">
          <a:xfrm>
            <a:off x="6477000" y="6550025"/>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AU" altLang="en-US" sz="1400">
                <a:solidFill>
                  <a:schemeClr val="bg1"/>
                </a:solidFill>
              </a:rPr>
              <a:t>© Catholic Archbishop of Perth </a:t>
            </a:r>
          </a:p>
        </p:txBody>
      </p:sp>
    </p:spTree>
  </p:cSld>
  <p:clrMapOvr>
    <a:masterClrMapping/>
  </p:clrMapOvr>
  <p:transition spd="slow" advClick="0" advTm="1500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33363" y="2895600"/>
            <a:ext cx="8689975" cy="2554545"/>
          </a:xfrm>
          <a:prstGeom prst="rect">
            <a:avLst/>
          </a:prstGeom>
          <a:noFill/>
        </p:spPr>
        <p:txBody>
          <a:bodyPr>
            <a:spAutoFit/>
          </a:bodyPr>
          <a:lstStyle/>
          <a:p>
            <a:pPr>
              <a:defRPr/>
            </a:pPr>
            <a:r>
              <a:rPr lang="en-AU" sz="4000" b="1" dirty="0" smtClean="0">
                <a:solidFill>
                  <a:schemeClr val="bg1"/>
                </a:solidFill>
                <a:effectLst>
                  <a:outerShdw blurRad="38100" dist="38100" dir="2700000" algn="tl">
                    <a:srgbClr val="000000">
                      <a:alpha val="43137"/>
                    </a:srgbClr>
                  </a:outerShdw>
                </a:effectLst>
                <a:latin typeface="Century Gothic" panose="020B0502020202020204" pitchFamily="34" charset="0"/>
              </a:rPr>
              <a:t>Those who believe,</a:t>
            </a:r>
          </a:p>
          <a:p>
            <a:pPr>
              <a:defRPr/>
            </a:pPr>
            <a:r>
              <a:rPr lang="en-AU" sz="4000" b="1" dirty="0" smtClean="0">
                <a:solidFill>
                  <a:schemeClr val="bg1"/>
                </a:solidFill>
                <a:effectLst>
                  <a:outerShdw blurRad="38100" dist="38100" dir="2700000" algn="tl">
                    <a:srgbClr val="000000">
                      <a:alpha val="43137"/>
                    </a:srgbClr>
                  </a:outerShdw>
                </a:effectLst>
                <a:latin typeface="Century Gothic" panose="020B0502020202020204" pitchFamily="34" charset="0"/>
              </a:rPr>
              <a:t>are transformed by the love and mercy to which they open their hearts of faith.</a:t>
            </a:r>
            <a:endParaRPr lang="en-AU" sz="40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8" name="TextBox 7"/>
          <p:cNvSpPr txBox="1"/>
          <p:nvPr/>
        </p:nvSpPr>
        <p:spPr>
          <a:xfrm>
            <a:off x="116477" y="228600"/>
            <a:ext cx="8924108" cy="1815882"/>
          </a:xfrm>
          <a:prstGeom prst="rect">
            <a:avLst/>
          </a:prstGeom>
          <a:solidFill>
            <a:srgbClr val="3A1647"/>
          </a:solidFill>
          <a:ln>
            <a:solidFill>
              <a:srgbClr val="3A1647"/>
            </a:solidFill>
          </a:ln>
          <a:scene3d>
            <a:camera prst="orthographicFront"/>
            <a:lightRig rig="threePt" dir="t"/>
          </a:scene3d>
          <a:sp3d>
            <a:bevelT w="139700" h="139700" prst="divot"/>
          </a:sp3d>
        </p:spPr>
        <p:txBody>
          <a:bodyPr>
            <a:spAutoFit/>
            <a:sp3d extrusionH="57150">
              <a:bevelT w="38100" h="38100" prst="relaxedInset"/>
            </a:sp3d>
          </a:bodyPr>
          <a:lstStyle/>
          <a:p>
            <a:pPr>
              <a:defRPr/>
            </a:pPr>
            <a:r>
              <a:rPr lang="en-AU" sz="4000" b="1" dirty="0">
                <a:solidFill>
                  <a:schemeClr val="bg1"/>
                </a:solidFill>
                <a:effectLst>
                  <a:outerShdw blurRad="38100" dist="38100" dir="2700000" algn="tl">
                    <a:srgbClr val="000000">
                      <a:alpha val="43137"/>
                    </a:srgbClr>
                  </a:outerShdw>
                </a:effectLst>
                <a:latin typeface="Century Gothic" panose="020B0502020202020204" pitchFamily="34" charset="0"/>
              </a:rPr>
              <a:t>‘Many will give up their faith … hold out to the end and be saved.’ </a:t>
            </a:r>
            <a:endParaRPr lang="en-AU" sz="3200" dirty="0">
              <a:solidFill>
                <a:schemeClr val="bg1"/>
              </a:solidFill>
              <a:effectLst>
                <a:outerShdw blurRad="38100" dist="38100" dir="2700000" algn="tl">
                  <a:srgbClr val="000000">
                    <a:alpha val="43137"/>
                  </a:srgbClr>
                </a:outerShdw>
              </a:effectLst>
              <a:latin typeface="Century Gothic" panose="020B0502020202020204" pitchFamily="34" charset="0"/>
            </a:endParaRPr>
          </a:p>
          <a:p>
            <a:pPr>
              <a:defRPr/>
            </a:pPr>
            <a:r>
              <a:rPr lang="en-AU" sz="3200" dirty="0">
                <a:solidFill>
                  <a:schemeClr val="bg1"/>
                </a:solidFill>
                <a:effectLst>
                  <a:outerShdw blurRad="38100" dist="38100" dir="2700000" algn="tl">
                    <a:srgbClr val="000000">
                      <a:alpha val="43137"/>
                    </a:srgbClr>
                  </a:outerShdw>
                </a:effectLst>
                <a:latin typeface="Century Gothic" panose="020B0502020202020204" pitchFamily="34" charset="0"/>
              </a:rPr>
              <a:t>					Matthew 24: 10-13</a:t>
            </a:r>
          </a:p>
        </p:txBody>
      </p:sp>
    </p:spTree>
  </p:cSld>
  <p:clrMapOvr>
    <a:masterClrMapping/>
  </p:clrMapOvr>
  <p:transition spd="slow" advClick="0" advTm="1500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933" t="8180" r="3697" b="3370"/>
          <a:stretch/>
        </p:blipFill>
        <p:spPr>
          <a:xfrm>
            <a:off x="304800" y="-152400"/>
            <a:ext cx="8458200" cy="5229584"/>
          </a:xfrm>
          <a:prstGeom prst="rect">
            <a:avLst/>
          </a:prstGeom>
          <a:ln>
            <a:solidFill>
              <a:srgbClr val="3A1647"/>
            </a:solidFill>
          </a:ln>
          <a:effectLst>
            <a:softEdge rad="112500"/>
          </a:effectLst>
        </p:spPr>
      </p:pic>
      <p:sp>
        <p:nvSpPr>
          <p:cNvPr id="7" name="TextBox 6"/>
          <p:cNvSpPr txBox="1"/>
          <p:nvPr/>
        </p:nvSpPr>
        <p:spPr>
          <a:xfrm>
            <a:off x="304800" y="4971228"/>
            <a:ext cx="8610600" cy="1581972"/>
          </a:xfrm>
          <a:prstGeom prst="rect">
            <a:avLst/>
          </a:prstGeom>
          <a:solidFill>
            <a:srgbClr val="3A1647"/>
          </a:solidFill>
          <a:ln>
            <a:solidFill>
              <a:srgbClr val="3A1647"/>
            </a:solidFill>
          </a:ln>
          <a:scene3d>
            <a:camera prst="orthographicFront"/>
            <a:lightRig rig="threePt" dir="t"/>
          </a:scene3d>
          <a:sp3d>
            <a:bevelT w="139700" h="139700" prst="divot"/>
          </a:sp3d>
        </p:spPr>
        <p:txBody>
          <a:bodyPr>
            <a:spAutoFit/>
            <a:sp3d extrusionH="57150">
              <a:bevelT w="38100" h="38100" prst="relaxedInset"/>
            </a:sp3d>
          </a:bodyPr>
          <a:lstStyle/>
          <a:p>
            <a:pPr marR="89992" algn="ctr" eaLnBrk="1" hangingPunct="1">
              <a:lnSpc>
                <a:spcPct val="110000"/>
              </a:lnSpc>
              <a:spcBef>
                <a:spcPts val="0"/>
              </a:spcBef>
              <a:spcAft>
                <a:spcPts val="0"/>
              </a:spcAft>
              <a:defRPr/>
            </a:pPr>
            <a:r>
              <a:rPr lang="en-AU" sz="4400" b="1" kern="1400" dirty="0">
                <a:ln>
                  <a:solidFill>
                    <a:srgbClr val="691742"/>
                  </a:solidFill>
                </a:ln>
                <a:solidFill>
                  <a:srgbClr val="A05103"/>
                </a:solidFill>
                <a:latin typeface="Century Gothic" panose="020B0502020202020204" pitchFamily="34" charset="0"/>
                <a:cs typeface="Leelawadee" panose="020B0502040204020203" pitchFamily="34" charset="-34"/>
              </a:rPr>
              <a:t>Those Who Believe are Transformed </a:t>
            </a:r>
          </a:p>
        </p:txBody>
      </p:sp>
      <p:sp>
        <p:nvSpPr>
          <p:cNvPr id="43012" name="TextBox 3"/>
          <p:cNvSpPr txBox="1">
            <a:spLocks noChangeArrowheads="1"/>
          </p:cNvSpPr>
          <p:nvPr/>
        </p:nvSpPr>
        <p:spPr bwMode="auto">
          <a:xfrm>
            <a:off x="6477000" y="6529388"/>
            <a:ext cx="2895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AU" altLang="en-US" sz="1400">
                <a:solidFill>
                  <a:schemeClr val="bg1"/>
                </a:solidFill>
              </a:rPr>
              <a:t>© wk1003mike/ Shutterstock.com </a:t>
            </a:r>
          </a:p>
        </p:txBody>
      </p:sp>
    </p:spTree>
  </p:cSld>
  <p:clrMapOvr>
    <a:masterClrMapping/>
  </p:clrMapOvr>
  <p:transition spd="slow" advClick="0" advTm="1500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304800" y="997566"/>
            <a:ext cx="8534400" cy="4862870"/>
          </a:xfrm>
          <a:prstGeom prst="rect">
            <a:avLst/>
          </a:prstGeom>
          <a:solidFill>
            <a:srgbClr val="3A1647"/>
          </a:solidFill>
          <a:ln>
            <a:solidFill>
              <a:srgbClr val="3A1647"/>
            </a:solidFill>
          </a:ln>
          <a:scene3d>
            <a:camera prst="orthographicFront"/>
            <a:lightRig rig="threePt" dir="t"/>
          </a:scene3d>
          <a:sp3d>
            <a:bevelT w="139700" h="139700" prst="divot"/>
          </a:sp3d>
        </p:spPr>
        <p:txBody>
          <a:bodyPr anchor="ctr">
            <a:spAutoFit/>
            <a:sp3d extrusionH="57150">
              <a:bevelT w="38100" h="38100" prst="relaxedInset"/>
            </a:sp3d>
          </a:bodyPr>
          <a:lstStyle/>
          <a:p>
            <a:pPr algn="ctr">
              <a:defRPr/>
            </a:pPr>
            <a:r>
              <a:rPr lang="en-AU" sz="6600" b="1" dirty="0" smtClean="0">
                <a:solidFill>
                  <a:srgbClr val="BA4400"/>
                </a:solidFill>
                <a:latin typeface="Century Gothic" panose="020B0502020202020204" pitchFamily="34" charset="0"/>
                <a:cs typeface="Mongolian Baiti" panose="03000500000000000000" pitchFamily="66" charset="0"/>
              </a:rPr>
              <a:t>X</a:t>
            </a:r>
          </a:p>
          <a:p>
            <a:pPr lvl="0">
              <a:defRPr/>
            </a:pPr>
            <a:r>
              <a:rPr lang="en-AU" sz="3600" b="1" dirty="0" smtClean="0">
                <a:solidFill>
                  <a:prstClr val="white"/>
                </a:solidFill>
                <a:latin typeface="Century Gothic" panose="020B0502020202020204" pitchFamily="34" charset="0"/>
              </a:rPr>
              <a:t>		We </a:t>
            </a:r>
            <a:r>
              <a:rPr lang="en-AU" sz="3600" b="1" dirty="0">
                <a:solidFill>
                  <a:prstClr val="white"/>
                </a:solidFill>
                <a:latin typeface="Century Gothic" panose="020B0502020202020204" pitchFamily="34" charset="0"/>
              </a:rPr>
              <a:t>adore you, O Christ, 				and praise you</a:t>
            </a:r>
            <a:r>
              <a:rPr lang="en-AU" sz="3600" dirty="0">
                <a:solidFill>
                  <a:prstClr val="white"/>
                </a:solidFill>
                <a:latin typeface="Century Gothic" panose="020B0502020202020204" pitchFamily="34" charset="0"/>
              </a:rPr>
              <a:t>.</a:t>
            </a:r>
          </a:p>
          <a:p>
            <a:pPr lvl="0">
              <a:defRPr/>
            </a:pPr>
            <a:r>
              <a:rPr lang="en-AU" sz="3600" dirty="0">
                <a:solidFill>
                  <a:prstClr val="white"/>
                </a:solidFill>
                <a:latin typeface="Century Gothic" panose="020B0502020202020204" pitchFamily="34" charset="0"/>
              </a:rPr>
              <a:t> </a:t>
            </a:r>
          </a:p>
          <a:p>
            <a:pPr lvl="0">
              <a:defRPr/>
            </a:pPr>
            <a:r>
              <a:rPr lang="en-AU" sz="3600" b="1" dirty="0">
                <a:solidFill>
                  <a:prstClr val="white"/>
                </a:solidFill>
                <a:latin typeface="Century Gothic" panose="020B0502020202020204" pitchFamily="34" charset="0"/>
              </a:rPr>
              <a:t>		Because by your holy 				cross You have 						redeemed the world.</a:t>
            </a:r>
            <a:endParaRPr lang="en-AU" sz="3600" dirty="0">
              <a:solidFill>
                <a:prstClr val="white"/>
              </a:solidFill>
              <a:latin typeface="Century Gothic" panose="020B0502020202020204" pitchFamily="34" charset="0"/>
            </a:endParaRPr>
          </a:p>
          <a:p>
            <a:pPr>
              <a:defRPr/>
            </a:pPr>
            <a:endParaRPr lang="en-AU" sz="2800" dirty="0">
              <a:solidFill>
                <a:schemeClr val="bg1"/>
              </a:solidFill>
              <a:latin typeface="Century Gothic" panose="020B0502020202020204" pitchFamily="34" charset="0"/>
            </a:endParaRPr>
          </a:p>
        </p:txBody>
      </p:sp>
    </p:spTree>
  </p:cSld>
  <p:clrMapOvr>
    <a:masterClrMapping/>
  </p:clrMapOvr>
  <p:transition spd="slow" advClick="0" advTm="150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9400" y="228600"/>
            <a:ext cx="6052212" cy="6400800"/>
          </a:xfrm>
          <a:prstGeom prst="rect">
            <a:avLst/>
          </a:prstGeom>
          <a:ln>
            <a:solidFill>
              <a:srgbClr val="3A1647"/>
            </a:solidFill>
          </a:ln>
          <a:effectLst>
            <a:softEdge rad="112500"/>
          </a:effectLst>
        </p:spPr>
      </p:pic>
      <p:sp>
        <p:nvSpPr>
          <p:cNvPr id="7" name="TextBox 6"/>
          <p:cNvSpPr txBox="1"/>
          <p:nvPr/>
        </p:nvSpPr>
        <p:spPr>
          <a:xfrm>
            <a:off x="228600" y="1447800"/>
            <a:ext cx="2819400" cy="4053417"/>
          </a:xfrm>
          <a:prstGeom prst="rect">
            <a:avLst/>
          </a:prstGeom>
          <a:solidFill>
            <a:srgbClr val="3A1647"/>
          </a:solidFill>
          <a:ln>
            <a:solidFill>
              <a:srgbClr val="3A1647"/>
            </a:solidFill>
          </a:ln>
          <a:scene3d>
            <a:camera prst="orthographicFront"/>
            <a:lightRig rig="threePt" dir="t"/>
          </a:scene3d>
          <a:sp3d>
            <a:bevelT w="139700" h="139700" prst="divot"/>
          </a:sp3d>
        </p:spPr>
        <p:txBody>
          <a:bodyPr>
            <a:spAutoFit/>
            <a:sp3d extrusionH="57150">
              <a:bevelT w="38100" h="38100" prst="relaxedInset"/>
            </a:sp3d>
          </a:bodyPr>
          <a:lstStyle/>
          <a:p>
            <a:pPr marR="89992" algn="ctr" eaLnBrk="1" hangingPunct="1">
              <a:lnSpc>
                <a:spcPct val="110000"/>
              </a:lnSpc>
              <a:spcBef>
                <a:spcPts val="0"/>
              </a:spcBef>
              <a:spcAft>
                <a:spcPts val="0"/>
              </a:spcAft>
              <a:defRPr/>
            </a:pPr>
            <a:r>
              <a:rPr lang="en-AU" sz="7200" b="1" dirty="0">
                <a:solidFill>
                  <a:srgbClr val="BA4400"/>
                </a:solidFill>
                <a:latin typeface="Century Gothic" panose="020B0502020202020204" pitchFamily="34" charset="0"/>
                <a:cs typeface="Mongolian Baiti" panose="03000500000000000000" pitchFamily="66" charset="0"/>
              </a:rPr>
              <a:t>I</a:t>
            </a:r>
          </a:p>
          <a:p>
            <a:pPr marR="89992" algn="ctr" eaLnBrk="1" hangingPunct="1">
              <a:lnSpc>
                <a:spcPct val="110000"/>
              </a:lnSpc>
              <a:spcBef>
                <a:spcPts val="0"/>
              </a:spcBef>
              <a:spcAft>
                <a:spcPts val="0"/>
              </a:spcAft>
              <a:defRPr/>
            </a:pPr>
            <a:r>
              <a:rPr lang="en-AU" sz="5400" b="1" kern="1400" dirty="0">
                <a:ln>
                  <a:solidFill>
                    <a:srgbClr val="691742"/>
                  </a:solidFill>
                </a:ln>
                <a:solidFill>
                  <a:srgbClr val="A05103"/>
                </a:solidFill>
                <a:latin typeface="Century Gothic" panose="020B0502020202020204" pitchFamily="34" charset="0"/>
                <a:cs typeface="Leelawadee" panose="020B0502040204020203" pitchFamily="34" charset="-34"/>
              </a:rPr>
              <a:t>Jesus </a:t>
            </a:r>
          </a:p>
          <a:p>
            <a:pPr marR="89992" algn="ctr" eaLnBrk="1" hangingPunct="1">
              <a:lnSpc>
                <a:spcPct val="110000"/>
              </a:lnSpc>
              <a:spcBef>
                <a:spcPts val="0"/>
              </a:spcBef>
              <a:spcAft>
                <a:spcPts val="0"/>
              </a:spcAft>
              <a:defRPr/>
            </a:pPr>
            <a:r>
              <a:rPr lang="en-AU" sz="5400" b="1" kern="1400" dirty="0">
                <a:ln>
                  <a:solidFill>
                    <a:srgbClr val="691742"/>
                  </a:solidFill>
                </a:ln>
                <a:solidFill>
                  <a:srgbClr val="A05103"/>
                </a:solidFill>
                <a:latin typeface="Century Gothic" panose="020B0502020202020204" pitchFamily="34" charset="0"/>
                <a:cs typeface="Leelawadee" panose="020B0502040204020203" pitchFamily="34" charset="-34"/>
              </a:rPr>
              <a:t>before </a:t>
            </a:r>
          </a:p>
          <a:p>
            <a:pPr marR="89992" algn="ctr" eaLnBrk="1" hangingPunct="1">
              <a:lnSpc>
                <a:spcPct val="110000"/>
              </a:lnSpc>
              <a:spcBef>
                <a:spcPts val="0"/>
              </a:spcBef>
              <a:spcAft>
                <a:spcPts val="0"/>
              </a:spcAft>
              <a:defRPr/>
            </a:pPr>
            <a:r>
              <a:rPr lang="en-AU" sz="5400" b="1" kern="1400" dirty="0">
                <a:ln>
                  <a:solidFill>
                    <a:srgbClr val="691742"/>
                  </a:solidFill>
                </a:ln>
                <a:solidFill>
                  <a:srgbClr val="A05103"/>
                </a:solidFill>
                <a:latin typeface="Century Gothic" panose="020B0502020202020204" pitchFamily="34" charset="0"/>
                <a:cs typeface="Leelawadee" panose="020B0502040204020203" pitchFamily="34" charset="-34"/>
              </a:rPr>
              <a:t>Pilate</a:t>
            </a:r>
          </a:p>
        </p:txBody>
      </p:sp>
      <p:sp>
        <p:nvSpPr>
          <p:cNvPr id="7172" name="TextBox 3"/>
          <p:cNvSpPr txBox="1">
            <a:spLocks noChangeArrowheads="1"/>
          </p:cNvSpPr>
          <p:nvPr/>
        </p:nvSpPr>
        <p:spPr bwMode="auto">
          <a:xfrm>
            <a:off x="6477000" y="6550025"/>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AU" altLang="en-US" sz="1400">
                <a:solidFill>
                  <a:schemeClr val="bg1"/>
                </a:solidFill>
              </a:rPr>
              <a:t>© Catholic Archbishop of Perth </a:t>
            </a:r>
          </a:p>
        </p:txBody>
      </p:sp>
    </p:spTree>
  </p:cSld>
  <p:clrMapOvr>
    <a:masterClrMapping/>
  </p:clrMapOvr>
  <p:transition spd="slow" advClick="0" advTm="1500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186519" y="1425251"/>
            <a:ext cx="2902424" cy="3850285"/>
          </a:xfrm>
          <a:prstGeom prst="rect">
            <a:avLst/>
          </a:prstGeom>
          <a:solidFill>
            <a:srgbClr val="3A1647"/>
          </a:solidFill>
          <a:ln>
            <a:solidFill>
              <a:srgbClr val="3A1647"/>
            </a:solidFill>
          </a:ln>
          <a:scene3d>
            <a:camera prst="orthographicFront"/>
            <a:lightRig rig="threePt" dir="t"/>
          </a:scene3d>
          <a:sp3d>
            <a:bevelT w="139700" h="139700" prst="divot"/>
          </a:sp3d>
        </p:spPr>
        <p:txBody>
          <a:bodyPr>
            <a:spAutoFit/>
            <a:sp3d extrusionH="57150">
              <a:bevelT w="38100" h="38100" prst="relaxedInset"/>
            </a:sp3d>
          </a:bodyPr>
          <a:lstStyle/>
          <a:p>
            <a:pPr marR="89992" algn="ctr" eaLnBrk="1" hangingPunct="1">
              <a:lnSpc>
                <a:spcPct val="110000"/>
              </a:lnSpc>
              <a:spcBef>
                <a:spcPts val="0"/>
              </a:spcBef>
              <a:spcAft>
                <a:spcPts val="0"/>
              </a:spcAft>
              <a:defRPr/>
            </a:pPr>
            <a:r>
              <a:rPr lang="en-AU" sz="7200" b="1" dirty="0">
                <a:solidFill>
                  <a:srgbClr val="BA4400"/>
                </a:solidFill>
                <a:latin typeface="Century Gothic" panose="020B0502020202020204" pitchFamily="34" charset="0"/>
                <a:cs typeface="Mongolian Baiti" panose="03000500000000000000" pitchFamily="66" charset="0"/>
              </a:rPr>
              <a:t>X</a:t>
            </a:r>
          </a:p>
          <a:p>
            <a:pPr marR="89992" algn="ctr" eaLnBrk="1" hangingPunct="1">
              <a:lnSpc>
                <a:spcPct val="110000"/>
              </a:lnSpc>
              <a:spcBef>
                <a:spcPts val="0"/>
              </a:spcBef>
              <a:spcAft>
                <a:spcPts val="0"/>
              </a:spcAft>
              <a:defRPr/>
            </a:pPr>
            <a:r>
              <a:rPr lang="en-AU" sz="5000" b="1" kern="1400" dirty="0">
                <a:ln>
                  <a:solidFill>
                    <a:srgbClr val="691742"/>
                  </a:solidFill>
                </a:ln>
                <a:solidFill>
                  <a:srgbClr val="A05103"/>
                </a:solidFill>
                <a:latin typeface="Century Gothic" panose="020B0502020202020204" pitchFamily="34" charset="0"/>
                <a:cs typeface="Leelawadee" panose="020B0502040204020203" pitchFamily="34" charset="-34"/>
              </a:rPr>
              <a:t>Jesus</a:t>
            </a:r>
          </a:p>
          <a:p>
            <a:pPr marR="89992" algn="ctr" eaLnBrk="1" hangingPunct="1">
              <a:lnSpc>
                <a:spcPct val="110000"/>
              </a:lnSpc>
              <a:spcBef>
                <a:spcPts val="0"/>
              </a:spcBef>
              <a:spcAft>
                <a:spcPts val="0"/>
              </a:spcAft>
              <a:defRPr/>
            </a:pPr>
            <a:r>
              <a:rPr lang="en-AU" sz="5000" b="1" kern="1400" dirty="0">
                <a:ln>
                  <a:solidFill>
                    <a:srgbClr val="691742"/>
                  </a:solidFill>
                </a:ln>
                <a:solidFill>
                  <a:srgbClr val="A05103"/>
                </a:solidFill>
                <a:latin typeface="Century Gothic" panose="020B0502020202020204" pitchFamily="34" charset="0"/>
                <a:cs typeface="Leelawadee" panose="020B0502040204020203" pitchFamily="34" charset="-34"/>
              </a:rPr>
              <a:t>is Stripped</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7528" t="4019" r="5346" b="3518"/>
          <a:stretch/>
        </p:blipFill>
        <p:spPr>
          <a:xfrm>
            <a:off x="3276600" y="340493"/>
            <a:ext cx="5758069" cy="6019800"/>
          </a:xfrm>
          <a:prstGeom prst="rect">
            <a:avLst/>
          </a:prstGeom>
          <a:ln>
            <a:solidFill>
              <a:srgbClr val="3A1647"/>
            </a:solidFill>
          </a:ln>
          <a:effectLst>
            <a:softEdge rad="112500"/>
          </a:effectLst>
        </p:spPr>
      </p:pic>
      <p:sp>
        <p:nvSpPr>
          <p:cNvPr id="45060" name="TextBox 3"/>
          <p:cNvSpPr txBox="1">
            <a:spLocks noChangeArrowheads="1"/>
          </p:cNvSpPr>
          <p:nvPr/>
        </p:nvSpPr>
        <p:spPr bwMode="auto">
          <a:xfrm>
            <a:off x="6477000" y="6550025"/>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AU" altLang="en-US" sz="1400">
                <a:solidFill>
                  <a:schemeClr val="bg1"/>
                </a:solidFill>
              </a:rPr>
              <a:t>© Catholic Archbishop of Perth </a:t>
            </a:r>
          </a:p>
        </p:txBody>
      </p:sp>
    </p:spTree>
  </p:cSld>
  <p:clrMapOvr>
    <a:masterClrMapping/>
  </p:clrMapOvr>
  <p:transition spd="slow" advClick="0" advTm="1500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16477" y="1828800"/>
            <a:ext cx="8924108" cy="5632311"/>
          </a:xfrm>
          <a:prstGeom prst="rect">
            <a:avLst/>
          </a:prstGeom>
          <a:noFill/>
        </p:spPr>
        <p:txBody>
          <a:bodyPr wrap="square">
            <a:spAutoFit/>
          </a:bodyPr>
          <a:lstStyle/>
          <a:p>
            <a:pPr>
              <a:defRPr/>
            </a:pPr>
            <a:r>
              <a:rPr lang="en-AU" sz="4000" b="1" dirty="0">
                <a:solidFill>
                  <a:schemeClr val="bg1"/>
                </a:solidFill>
                <a:effectLst>
                  <a:outerShdw blurRad="38100" dist="38100" dir="2700000" algn="tl">
                    <a:srgbClr val="000000">
                      <a:alpha val="43137"/>
                    </a:srgbClr>
                  </a:outerShdw>
                </a:effectLst>
                <a:latin typeface="Century Gothic" panose="020B0502020202020204" pitchFamily="34" charset="0"/>
              </a:rPr>
              <a:t>Through Baptism, each of us build the Body of Christ; through mercy we propagate Christ’s love in a world of urgent need</a:t>
            </a:r>
            <a:r>
              <a:rPr lang="en-AU" sz="4000" b="1" dirty="0" smtClean="0">
                <a:solidFill>
                  <a:schemeClr val="bg1"/>
                </a:solidFill>
                <a:effectLst>
                  <a:outerShdw blurRad="38100" dist="38100" dir="2700000" algn="tl">
                    <a:srgbClr val="000000">
                      <a:alpha val="43137"/>
                    </a:srgbClr>
                  </a:outerShdw>
                </a:effectLst>
                <a:latin typeface="Century Gothic" panose="020B0502020202020204" pitchFamily="34" charset="0"/>
              </a:rPr>
              <a:t>. </a:t>
            </a:r>
            <a:r>
              <a:rPr lang="en-AU" sz="4000" b="1" dirty="0" smtClean="0">
                <a:solidFill>
                  <a:schemeClr val="bg1"/>
                </a:solidFill>
                <a:effectLst>
                  <a:outerShdw blurRad="38100" dist="38100" dir="2700000" algn="tl">
                    <a:srgbClr val="000000">
                      <a:alpha val="43137"/>
                    </a:srgbClr>
                  </a:outerShdw>
                </a:effectLst>
                <a:latin typeface="Century Gothic" panose="020B0502020202020204" pitchFamily="34" charset="0"/>
              </a:rPr>
              <a:t>Have the courage to go against the culture  efficiency and waste. Welcome everyone and clothe them in God’s love and mercy.</a:t>
            </a:r>
            <a:endParaRPr lang="en-AU" sz="4000" b="1" dirty="0" smtClean="0">
              <a:solidFill>
                <a:schemeClr val="bg1"/>
              </a:solidFill>
              <a:effectLst>
                <a:outerShdw blurRad="38100" dist="38100" dir="2700000" algn="tl">
                  <a:srgbClr val="000000">
                    <a:alpha val="43137"/>
                  </a:srgbClr>
                </a:outerShdw>
              </a:effectLst>
              <a:latin typeface="Century Gothic" panose="020B0502020202020204" pitchFamily="34" charset="0"/>
            </a:endParaRPr>
          </a:p>
          <a:p>
            <a:pPr>
              <a:defRPr/>
            </a:pPr>
            <a:endParaRPr lang="en-AU" sz="40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8" name="TextBox 7"/>
          <p:cNvSpPr txBox="1"/>
          <p:nvPr/>
        </p:nvSpPr>
        <p:spPr>
          <a:xfrm>
            <a:off x="116477" y="152400"/>
            <a:ext cx="8924108" cy="1815882"/>
          </a:xfrm>
          <a:prstGeom prst="rect">
            <a:avLst/>
          </a:prstGeom>
          <a:solidFill>
            <a:srgbClr val="3A1647"/>
          </a:solidFill>
          <a:ln>
            <a:solidFill>
              <a:srgbClr val="3A1647"/>
            </a:solidFill>
          </a:ln>
          <a:scene3d>
            <a:camera prst="orthographicFront"/>
            <a:lightRig rig="threePt" dir="t"/>
          </a:scene3d>
          <a:sp3d>
            <a:bevelT w="139700" h="139700" prst="divot"/>
          </a:sp3d>
        </p:spPr>
        <p:txBody>
          <a:bodyPr>
            <a:spAutoFit/>
            <a:sp3d extrusionH="57150">
              <a:bevelT w="38100" h="38100" prst="relaxedInset"/>
            </a:sp3d>
          </a:bodyPr>
          <a:lstStyle/>
          <a:p>
            <a:pPr>
              <a:defRPr/>
            </a:pPr>
            <a:r>
              <a:rPr lang="en-AU" sz="4000" b="1" dirty="0">
                <a:solidFill>
                  <a:schemeClr val="bg1"/>
                </a:solidFill>
                <a:effectLst>
                  <a:outerShdw blurRad="38100" dist="38100" dir="2700000" algn="tl">
                    <a:srgbClr val="000000">
                      <a:alpha val="43137"/>
                    </a:srgbClr>
                  </a:outerShdw>
                </a:effectLst>
                <a:latin typeface="Century Gothic" panose="020B0502020202020204" pitchFamily="34" charset="0"/>
              </a:rPr>
              <a:t>‘They … divided his clothes among them by throwing dice.’ </a:t>
            </a:r>
            <a:r>
              <a:rPr lang="en-AU" sz="3200" dirty="0">
                <a:solidFill>
                  <a:schemeClr val="bg1"/>
                </a:solidFill>
                <a:effectLst>
                  <a:outerShdw blurRad="38100" dist="38100" dir="2700000" algn="tl">
                    <a:srgbClr val="000000">
                      <a:alpha val="43137"/>
                    </a:srgbClr>
                  </a:outerShdw>
                </a:effectLst>
                <a:latin typeface="Century Gothic" panose="020B0502020202020204" pitchFamily="34" charset="0"/>
              </a:rPr>
              <a:t>								  Matthew 27: 35-40</a:t>
            </a:r>
          </a:p>
        </p:txBody>
      </p:sp>
    </p:spTree>
  </p:cSld>
  <p:clrMapOvr>
    <a:masterClrMapping/>
  </p:clrMapOvr>
  <p:transition spd="slow" advClick="0" advTm="1500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571500" y="5562600"/>
            <a:ext cx="8001000" cy="938719"/>
          </a:xfrm>
          <a:prstGeom prst="rect">
            <a:avLst/>
          </a:prstGeom>
          <a:solidFill>
            <a:srgbClr val="3A1647"/>
          </a:solidFill>
          <a:ln>
            <a:solidFill>
              <a:srgbClr val="3A1647"/>
            </a:solidFill>
          </a:ln>
          <a:scene3d>
            <a:camera prst="orthographicFront"/>
            <a:lightRig rig="threePt" dir="t"/>
          </a:scene3d>
          <a:sp3d>
            <a:bevelT w="139700" h="139700" prst="divot"/>
          </a:sp3d>
        </p:spPr>
        <p:txBody>
          <a:bodyPr>
            <a:spAutoFit/>
            <a:sp3d extrusionH="57150">
              <a:bevelT w="38100" h="38100" prst="relaxedInset"/>
            </a:sp3d>
          </a:bodyPr>
          <a:lstStyle/>
          <a:p>
            <a:pPr marR="89992" algn="ctr" eaLnBrk="1" hangingPunct="1">
              <a:lnSpc>
                <a:spcPct val="110000"/>
              </a:lnSpc>
              <a:spcBef>
                <a:spcPts val="0"/>
              </a:spcBef>
              <a:spcAft>
                <a:spcPts val="0"/>
              </a:spcAft>
              <a:defRPr/>
            </a:pPr>
            <a:r>
              <a:rPr lang="en-AU" sz="5000" b="1" kern="1400" dirty="0">
                <a:ln>
                  <a:solidFill>
                    <a:srgbClr val="691742"/>
                  </a:solidFill>
                </a:ln>
                <a:solidFill>
                  <a:srgbClr val="A05103"/>
                </a:solidFill>
                <a:latin typeface="Leelawadee" panose="020B0502040204020203" pitchFamily="34" charset="-34"/>
                <a:cs typeface="Leelawadee" panose="020B0502040204020203" pitchFamily="34" charset="-34"/>
              </a:rPr>
              <a:t>Solidarity and Fraternity</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3037" y="-76200"/>
            <a:ext cx="8197926" cy="5855662"/>
          </a:xfrm>
          <a:prstGeom prst="rect">
            <a:avLst/>
          </a:prstGeom>
          <a:ln>
            <a:solidFill>
              <a:srgbClr val="3A1647"/>
            </a:solidFill>
          </a:ln>
          <a:effectLst>
            <a:softEdge rad="112500"/>
          </a:effectLst>
        </p:spPr>
      </p:pic>
      <p:sp>
        <p:nvSpPr>
          <p:cNvPr id="47108" name="TextBox 3"/>
          <p:cNvSpPr txBox="1">
            <a:spLocks noChangeArrowheads="1"/>
          </p:cNvSpPr>
          <p:nvPr/>
        </p:nvSpPr>
        <p:spPr bwMode="auto">
          <a:xfrm>
            <a:off x="6705600" y="6535738"/>
            <a:ext cx="2438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AU" altLang="en-US" sz="1400">
                <a:solidFill>
                  <a:schemeClr val="bg1"/>
                </a:solidFill>
              </a:rPr>
              <a:t>©Catholic Archbishop of Perth </a:t>
            </a:r>
          </a:p>
        </p:txBody>
      </p:sp>
    </p:spTree>
  </p:cSld>
  <p:clrMapOvr>
    <a:masterClrMapping/>
  </p:clrMapOvr>
  <p:transition spd="slow" advClick="0" advTm="1500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304800" y="997566"/>
            <a:ext cx="8534400" cy="4862870"/>
          </a:xfrm>
          <a:prstGeom prst="rect">
            <a:avLst/>
          </a:prstGeom>
          <a:solidFill>
            <a:srgbClr val="3A1647"/>
          </a:solidFill>
          <a:ln>
            <a:solidFill>
              <a:srgbClr val="3A1647"/>
            </a:solidFill>
          </a:ln>
          <a:scene3d>
            <a:camera prst="orthographicFront"/>
            <a:lightRig rig="threePt" dir="t"/>
          </a:scene3d>
          <a:sp3d>
            <a:bevelT w="139700" h="139700" prst="divot"/>
          </a:sp3d>
        </p:spPr>
        <p:txBody>
          <a:bodyPr anchor="ctr">
            <a:spAutoFit/>
            <a:sp3d extrusionH="57150">
              <a:bevelT w="38100" h="38100" prst="relaxedInset"/>
            </a:sp3d>
          </a:bodyPr>
          <a:lstStyle/>
          <a:p>
            <a:pPr algn="ctr">
              <a:defRPr/>
            </a:pPr>
            <a:r>
              <a:rPr lang="en-AU" sz="6600" b="1" dirty="0" smtClean="0">
                <a:solidFill>
                  <a:srgbClr val="BA4400"/>
                </a:solidFill>
                <a:latin typeface="Century Gothic" panose="020B0502020202020204" pitchFamily="34" charset="0"/>
                <a:cs typeface="Mongolian Baiti" panose="03000500000000000000" pitchFamily="66" charset="0"/>
              </a:rPr>
              <a:t>XI</a:t>
            </a:r>
            <a:endParaRPr lang="en-AU" sz="6600" b="1" dirty="0" smtClean="0">
              <a:solidFill>
                <a:srgbClr val="BA4400"/>
              </a:solidFill>
              <a:latin typeface="Century Gothic" panose="020B0502020202020204" pitchFamily="34" charset="0"/>
              <a:cs typeface="Mongolian Baiti" panose="03000500000000000000" pitchFamily="66" charset="0"/>
            </a:endParaRPr>
          </a:p>
          <a:p>
            <a:pPr lvl="0">
              <a:defRPr/>
            </a:pPr>
            <a:r>
              <a:rPr lang="en-AU" sz="3600" b="1" dirty="0" smtClean="0">
                <a:solidFill>
                  <a:prstClr val="white"/>
                </a:solidFill>
                <a:latin typeface="Century Gothic" panose="020B0502020202020204" pitchFamily="34" charset="0"/>
              </a:rPr>
              <a:t>		We </a:t>
            </a:r>
            <a:r>
              <a:rPr lang="en-AU" sz="3600" b="1" dirty="0">
                <a:solidFill>
                  <a:prstClr val="white"/>
                </a:solidFill>
                <a:latin typeface="Century Gothic" panose="020B0502020202020204" pitchFamily="34" charset="0"/>
              </a:rPr>
              <a:t>adore you, O Christ, 				and praise you</a:t>
            </a:r>
            <a:r>
              <a:rPr lang="en-AU" sz="3600" dirty="0">
                <a:solidFill>
                  <a:prstClr val="white"/>
                </a:solidFill>
                <a:latin typeface="Century Gothic" panose="020B0502020202020204" pitchFamily="34" charset="0"/>
              </a:rPr>
              <a:t>.</a:t>
            </a:r>
          </a:p>
          <a:p>
            <a:pPr lvl="0">
              <a:defRPr/>
            </a:pPr>
            <a:r>
              <a:rPr lang="en-AU" sz="3600" dirty="0">
                <a:solidFill>
                  <a:prstClr val="white"/>
                </a:solidFill>
                <a:latin typeface="Century Gothic" panose="020B0502020202020204" pitchFamily="34" charset="0"/>
              </a:rPr>
              <a:t> </a:t>
            </a:r>
          </a:p>
          <a:p>
            <a:pPr lvl="0">
              <a:defRPr/>
            </a:pPr>
            <a:r>
              <a:rPr lang="en-AU" sz="3600" b="1" dirty="0">
                <a:solidFill>
                  <a:prstClr val="white"/>
                </a:solidFill>
                <a:latin typeface="Century Gothic" panose="020B0502020202020204" pitchFamily="34" charset="0"/>
              </a:rPr>
              <a:t>		Because by your holy 				cross You have 						redeemed the world.</a:t>
            </a:r>
            <a:endParaRPr lang="en-AU" sz="3600" dirty="0">
              <a:solidFill>
                <a:prstClr val="white"/>
              </a:solidFill>
              <a:latin typeface="Century Gothic" panose="020B0502020202020204" pitchFamily="34" charset="0"/>
            </a:endParaRPr>
          </a:p>
          <a:p>
            <a:pPr>
              <a:defRPr/>
            </a:pPr>
            <a:endParaRPr lang="en-AU" sz="2800" dirty="0">
              <a:solidFill>
                <a:schemeClr val="bg1"/>
              </a:solidFill>
              <a:latin typeface="Century Gothic" panose="020B0502020202020204" pitchFamily="34" charset="0"/>
            </a:endParaRPr>
          </a:p>
        </p:txBody>
      </p:sp>
    </p:spTree>
  </p:cSld>
  <p:clrMapOvr>
    <a:masterClrMapping/>
  </p:clrMapOvr>
  <p:transition spd="slow" advClick="0" advTm="1500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145576" y="1002060"/>
            <a:ext cx="2750024" cy="4696670"/>
          </a:xfrm>
          <a:prstGeom prst="rect">
            <a:avLst/>
          </a:prstGeom>
          <a:solidFill>
            <a:srgbClr val="3A1647"/>
          </a:solidFill>
          <a:ln>
            <a:solidFill>
              <a:srgbClr val="3A1647"/>
            </a:solidFill>
          </a:ln>
          <a:scene3d>
            <a:camera prst="orthographicFront"/>
            <a:lightRig rig="threePt" dir="t"/>
          </a:scene3d>
          <a:sp3d>
            <a:bevelT w="139700" h="139700" prst="divot"/>
          </a:sp3d>
        </p:spPr>
        <p:txBody>
          <a:bodyPr>
            <a:spAutoFit/>
            <a:sp3d extrusionH="57150">
              <a:bevelT w="38100" h="38100" prst="relaxedInset"/>
            </a:sp3d>
          </a:bodyPr>
          <a:lstStyle/>
          <a:p>
            <a:pPr marR="89992" algn="ctr" eaLnBrk="1" hangingPunct="1">
              <a:lnSpc>
                <a:spcPct val="110000"/>
              </a:lnSpc>
              <a:spcBef>
                <a:spcPts val="0"/>
              </a:spcBef>
              <a:spcAft>
                <a:spcPts val="0"/>
              </a:spcAft>
              <a:defRPr/>
            </a:pPr>
            <a:r>
              <a:rPr lang="en-AU" sz="7200" b="1" dirty="0">
                <a:solidFill>
                  <a:srgbClr val="BA4400"/>
                </a:solidFill>
                <a:latin typeface="Century Gothic" panose="020B0502020202020204" pitchFamily="34" charset="0"/>
                <a:cs typeface="Mongolian Baiti" panose="03000500000000000000" pitchFamily="66" charset="0"/>
              </a:rPr>
              <a:t>XI</a:t>
            </a:r>
          </a:p>
          <a:p>
            <a:pPr marR="89992" algn="ctr" eaLnBrk="1" hangingPunct="1">
              <a:lnSpc>
                <a:spcPct val="110000"/>
              </a:lnSpc>
              <a:spcBef>
                <a:spcPts val="0"/>
              </a:spcBef>
              <a:spcAft>
                <a:spcPts val="0"/>
              </a:spcAft>
              <a:defRPr/>
            </a:pPr>
            <a:r>
              <a:rPr lang="en-AU" sz="5000" b="1" kern="1400" dirty="0">
                <a:ln>
                  <a:solidFill>
                    <a:srgbClr val="691742"/>
                  </a:solidFill>
                </a:ln>
                <a:solidFill>
                  <a:srgbClr val="A05103"/>
                </a:solidFill>
                <a:latin typeface="Century Gothic" panose="020B0502020202020204" pitchFamily="34" charset="0"/>
                <a:cs typeface="Leelawadee" panose="020B0502040204020203" pitchFamily="34" charset="-34"/>
              </a:rPr>
              <a:t>Jesus is Nailed to the Cross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800" y="262357"/>
            <a:ext cx="6022949" cy="6176075"/>
          </a:xfrm>
          <a:prstGeom prst="rect">
            <a:avLst/>
          </a:prstGeom>
          <a:ln>
            <a:solidFill>
              <a:srgbClr val="3A1647"/>
            </a:solidFill>
          </a:ln>
          <a:effectLst>
            <a:softEdge rad="112500"/>
          </a:effectLst>
        </p:spPr>
      </p:pic>
      <p:sp>
        <p:nvSpPr>
          <p:cNvPr id="49156" name="TextBox 3"/>
          <p:cNvSpPr txBox="1">
            <a:spLocks noChangeArrowheads="1"/>
          </p:cNvSpPr>
          <p:nvPr/>
        </p:nvSpPr>
        <p:spPr bwMode="auto">
          <a:xfrm>
            <a:off x="6477000" y="6550025"/>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AU" altLang="en-US" sz="1400">
                <a:solidFill>
                  <a:schemeClr val="bg1"/>
                </a:solidFill>
              </a:rPr>
              <a:t>© Catholic Archbishop of Perth </a:t>
            </a:r>
          </a:p>
        </p:txBody>
      </p:sp>
    </p:spTree>
  </p:cSld>
  <p:clrMapOvr>
    <a:masterClrMapping/>
  </p:clrMapOvr>
  <p:transition spd="slow" advClick="0" advTm="1500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33363" y="2895600"/>
            <a:ext cx="8689975" cy="2554545"/>
          </a:xfrm>
          <a:prstGeom prst="rect">
            <a:avLst/>
          </a:prstGeom>
          <a:noFill/>
        </p:spPr>
        <p:txBody>
          <a:bodyPr>
            <a:spAutoFit/>
          </a:bodyPr>
          <a:lstStyle/>
          <a:p>
            <a:pPr>
              <a:defRPr/>
            </a:pPr>
            <a:r>
              <a:rPr lang="en-AU" sz="4000" b="1" dirty="0" smtClean="0">
                <a:solidFill>
                  <a:schemeClr val="bg1"/>
                </a:solidFill>
                <a:effectLst>
                  <a:outerShdw blurRad="38100" dist="38100" dir="2700000" algn="tl">
                    <a:srgbClr val="000000">
                      <a:alpha val="43137"/>
                    </a:srgbClr>
                  </a:outerShdw>
                </a:effectLst>
                <a:latin typeface="Century Gothic" panose="020B0502020202020204" pitchFamily="34" charset="0"/>
              </a:rPr>
              <a:t>Have courage! </a:t>
            </a:r>
          </a:p>
          <a:p>
            <a:pPr>
              <a:defRPr/>
            </a:pPr>
            <a:r>
              <a:rPr lang="en-AU" sz="4000" b="1" dirty="0" smtClean="0">
                <a:solidFill>
                  <a:schemeClr val="bg1"/>
                </a:solidFill>
                <a:effectLst>
                  <a:outerShdw blurRad="38100" dist="38100" dir="2700000" algn="tl">
                    <a:srgbClr val="000000">
                      <a:alpha val="43137"/>
                    </a:srgbClr>
                  </a:outerShdw>
                </a:effectLst>
                <a:latin typeface="Century Gothic" panose="020B0502020202020204" pitchFamily="34" charset="0"/>
              </a:rPr>
              <a:t>You do not carry the cross of Christ alone. </a:t>
            </a:r>
          </a:p>
          <a:p>
            <a:pPr>
              <a:defRPr/>
            </a:pPr>
            <a:r>
              <a:rPr lang="en-AU" sz="4000" b="1" dirty="0" smtClean="0">
                <a:solidFill>
                  <a:schemeClr val="bg1"/>
                </a:solidFill>
                <a:effectLst>
                  <a:outerShdw blurRad="38100" dist="38100" dir="2700000" algn="tl">
                    <a:srgbClr val="000000">
                      <a:alpha val="43137"/>
                    </a:srgbClr>
                  </a:outerShdw>
                </a:effectLst>
                <a:latin typeface="Century Gothic" panose="020B0502020202020204" pitchFamily="34" charset="0"/>
              </a:rPr>
              <a:t>I carry it with you.</a:t>
            </a:r>
            <a:endParaRPr lang="en-AU" sz="40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8" name="TextBox 7"/>
          <p:cNvSpPr txBox="1"/>
          <p:nvPr/>
        </p:nvSpPr>
        <p:spPr>
          <a:xfrm>
            <a:off x="116477" y="762000"/>
            <a:ext cx="8924108" cy="1200329"/>
          </a:xfrm>
          <a:prstGeom prst="rect">
            <a:avLst/>
          </a:prstGeom>
          <a:solidFill>
            <a:srgbClr val="3A1647"/>
          </a:solidFill>
          <a:ln>
            <a:solidFill>
              <a:srgbClr val="3A1647"/>
            </a:solidFill>
          </a:ln>
          <a:scene3d>
            <a:camera prst="orthographicFront"/>
            <a:lightRig rig="threePt" dir="t"/>
          </a:scene3d>
          <a:sp3d>
            <a:bevelT w="139700" h="139700" prst="divot"/>
          </a:sp3d>
        </p:spPr>
        <p:txBody>
          <a:bodyPr>
            <a:spAutoFit/>
            <a:sp3d extrusionH="57150">
              <a:bevelT w="38100" h="38100" prst="relaxedInset"/>
            </a:sp3d>
          </a:bodyPr>
          <a:lstStyle/>
          <a:p>
            <a:pPr>
              <a:defRPr/>
            </a:pPr>
            <a:r>
              <a:rPr lang="en-AU" sz="4000" b="1" dirty="0">
                <a:solidFill>
                  <a:schemeClr val="bg1"/>
                </a:solidFill>
                <a:effectLst>
                  <a:outerShdw blurRad="38100" dist="38100" dir="2700000" algn="tl">
                    <a:srgbClr val="000000">
                      <a:alpha val="43137"/>
                    </a:srgbClr>
                  </a:outerShdw>
                </a:effectLst>
                <a:latin typeface="Century Gothic" panose="020B0502020202020204" pitchFamily="34" charset="0"/>
              </a:rPr>
              <a:t>‘… the king of the Jews.’ </a:t>
            </a:r>
            <a:r>
              <a:rPr lang="en-AU" sz="3200" dirty="0">
                <a:solidFill>
                  <a:schemeClr val="bg1"/>
                </a:solidFill>
                <a:effectLst>
                  <a:outerShdw blurRad="38100" dist="38100" dir="2700000" algn="tl">
                    <a:srgbClr val="000000">
                      <a:alpha val="43137"/>
                    </a:srgbClr>
                  </a:outerShdw>
                </a:effectLst>
                <a:latin typeface="Century Gothic" panose="020B0502020202020204" pitchFamily="34" charset="0"/>
              </a:rPr>
              <a:t>					  			Matthew 27: 27-30</a:t>
            </a:r>
          </a:p>
        </p:txBody>
      </p:sp>
    </p:spTree>
  </p:cSld>
  <p:clrMapOvr>
    <a:masterClrMapping/>
  </p:clrMapOvr>
  <p:transition spd="slow" advClick="0" advTm="1500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0" y="0"/>
            <a:ext cx="9144000" cy="6096000"/>
          </a:xfrm>
          <a:prstGeom prst="rect">
            <a:avLst/>
          </a:prstGeom>
          <a:ln>
            <a:solidFill>
              <a:srgbClr val="3A1647"/>
            </a:solidFill>
          </a:ln>
          <a:effectLst>
            <a:softEdge rad="112500"/>
          </a:effectLst>
        </p:spPr>
      </p:pic>
      <p:sp>
        <p:nvSpPr>
          <p:cNvPr id="7" name="TextBox 6"/>
          <p:cNvSpPr txBox="1"/>
          <p:nvPr/>
        </p:nvSpPr>
        <p:spPr>
          <a:xfrm>
            <a:off x="200660" y="5029200"/>
            <a:ext cx="8763000" cy="1518749"/>
          </a:xfrm>
          <a:prstGeom prst="rect">
            <a:avLst/>
          </a:prstGeom>
          <a:solidFill>
            <a:srgbClr val="3A1647"/>
          </a:solidFill>
          <a:ln>
            <a:solidFill>
              <a:srgbClr val="3A1647"/>
            </a:solidFill>
          </a:ln>
          <a:scene3d>
            <a:camera prst="orthographicFront"/>
            <a:lightRig rig="threePt" dir="t"/>
          </a:scene3d>
          <a:sp3d>
            <a:bevelT w="139700" h="139700" prst="divot"/>
          </a:sp3d>
        </p:spPr>
        <p:txBody>
          <a:bodyPr>
            <a:spAutoFit/>
            <a:sp3d extrusionH="57150">
              <a:bevelT w="38100" h="38100" prst="relaxedInset"/>
            </a:sp3d>
          </a:bodyPr>
          <a:lstStyle/>
          <a:p>
            <a:pPr marR="89992" algn="ctr" eaLnBrk="1" hangingPunct="1">
              <a:lnSpc>
                <a:spcPct val="110000"/>
              </a:lnSpc>
              <a:spcBef>
                <a:spcPts val="0"/>
              </a:spcBef>
              <a:spcAft>
                <a:spcPts val="0"/>
              </a:spcAft>
              <a:defRPr/>
            </a:pPr>
            <a:r>
              <a:rPr lang="en-AU" sz="4400" b="1" kern="1400" dirty="0">
                <a:ln>
                  <a:solidFill>
                    <a:srgbClr val="691742"/>
                  </a:solidFill>
                </a:ln>
                <a:solidFill>
                  <a:srgbClr val="A05103"/>
                </a:solidFill>
                <a:latin typeface="Century Gothic" panose="020B0502020202020204" pitchFamily="34" charset="0"/>
                <a:cs typeface="Leelawadee" panose="020B0502040204020203" pitchFamily="34" charset="-34"/>
              </a:rPr>
              <a:t>United with Those Who are Persecuted</a:t>
            </a:r>
          </a:p>
        </p:txBody>
      </p:sp>
      <p:sp>
        <p:nvSpPr>
          <p:cNvPr id="51204" name="TextBox 4"/>
          <p:cNvSpPr txBox="1">
            <a:spLocks noChangeArrowheads="1"/>
          </p:cNvSpPr>
          <p:nvPr/>
        </p:nvSpPr>
        <p:spPr bwMode="auto">
          <a:xfrm>
            <a:off x="6172200" y="6548438"/>
            <a:ext cx="29718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AU" altLang="en-US" sz="1400">
                <a:solidFill>
                  <a:schemeClr val="bg1"/>
                </a:solidFill>
              </a:rPr>
              <a:t>©Cristina Negoita / Shutterstock.com </a:t>
            </a:r>
          </a:p>
          <a:p>
            <a:pPr>
              <a:spcBef>
                <a:spcPct val="0"/>
              </a:spcBef>
              <a:buFontTx/>
              <a:buNone/>
            </a:pPr>
            <a:r>
              <a:rPr lang="en-AU" altLang="en-US" sz="1400">
                <a:solidFill>
                  <a:schemeClr val="bg1"/>
                </a:solidFill>
              </a:rPr>
              <a:t> </a:t>
            </a:r>
          </a:p>
        </p:txBody>
      </p:sp>
    </p:spTree>
  </p:cSld>
  <p:clrMapOvr>
    <a:masterClrMapping/>
  </p:clrMapOvr>
  <p:transition spd="slow" advClick="0" advTm="1500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304800" y="997566"/>
            <a:ext cx="8534400" cy="4862870"/>
          </a:xfrm>
          <a:prstGeom prst="rect">
            <a:avLst/>
          </a:prstGeom>
          <a:solidFill>
            <a:srgbClr val="3A1647"/>
          </a:solidFill>
          <a:ln>
            <a:solidFill>
              <a:srgbClr val="3A1647"/>
            </a:solidFill>
          </a:ln>
          <a:scene3d>
            <a:camera prst="orthographicFront"/>
            <a:lightRig rig="threePt" dir="t"/>
          </a:scene3d>
          <a:sp3d>
            <a:bevelT w="139700" h="139700" prst="divot"/>
          </a:sp3d>
        </p:spPr>
        <p:txBody>
          <a:bodyPr anchor="ctr">
            <a:spAutoFit/>
            <a:sp3d extrusionH="57150">
              <a:bevelT w="38100" h="38100" prst="relaxedInset"/>
            </a:sp3d>
          </a:bodyPr>
          <a:lstStyle/>
          <a:p>
            <a:pPr algn="ctr">
              <a:defRPr/>
            </a:pPr>
            <a:r>
              <a:rPr lang="en-AU" sz="6600" b="1" dirty="0" smtClean="0">
                <a:solidFill>
                  <a:srgbClr val="BA4400"/>
                </a:solidFill>
                <a:latin typeface="Century Gothic" panose="020B0502020202020204" pitchFamily="34" charset="0"/>
                <a:cs typeface="Mongolian Baiti" panose="03000500000000000000" pitchFamily="66" charset="0"/>
              </a:rPr>
              <a:t>XII</a:t>
            </a:r>
          </a:p>
          <a:p>
            <a:pPr lvl="0">
              <a:defRPr/>
            </a:pPr>
            <a:r>
              <a:rPr lang="en-AU" sz="3600" b="1" dirty="0" smtClean="0">
                <a:solidFill>
                  <a:prstClr val="white"/>
                </a:solidFill>
                <a:latin typeface="Century Gothic" panose="020B0502020202020204" pitchFamily="34" charset="0"/>
              </a:rPr>
              <a:t>		We </a:t>
            </a:r>
            <a:r>
              <a:rPr lang="en-AU" sz="3600" b="1" dirty="0">
                <a:solidFill>
                  <a:prstClr val="white"/>
                </a:solidFill>
                <a:latin typeface="Century Gothic" panose="020B0502020202020204" pitchFamily="34" charset="0"/>
              </a:rPr>
              <a:t>adore you, O Christ, 				and praise you</a:t>
            </a:r>
            <a:r>
              <a:rPr lang="en-AU" sz="3600" dirty="0">
                <a:solidFill>
                  <a:prstClr val="white"/>
                </a:solidFill>
                <a:latin typeface="Century Gothic" panose="020B0502020202020204" pitchFamily="34" charset="0"/>
              </a:rPr>
              <a:t>.</a:t>
            </a:r>
          </a:p>
          <a:p>
            <a:pPr lvl="0">
              <a:defRPr/>
            </a:pPr>
            <a:r>
              <a:rPr lang="en-AU" sz="3600" dirty="0">
                <a:solidFill>
                  <a:prstClr val="white"/>
                </a:solidFill>
                <a:latin typeface="Century Gothic" panose="020B0502020202020204" pitchFamily="34" charset="0"/>
              </a:rPr>
              <a:t> </a:t>
            </a:r>
          </a:p>
          <a:p>
            <a:pPr lvl="0">
              <a:defRPr/>
            </a:pPr>
            <a:r>
              <a:rPr lang="en-AU" sz="3600" b="1" dirty="0">
                <a:solidFill>
                  <a:prstClr val="white"/>
                </a:solidFill>
                <a:latin typeface="Century Gothic" panose="020B0502020202020204" pitchFamily="34" charset="0"/>
              </a:rPr>
              <a:t>		Because by your holy 				cross You have 						redeemed the world.</a:t>
            </a:r>
            <a:endParaRPr lang="en-AU" sz="3600" dirty="0">
              <a:solidFill>
                <a:prstClr val="white"/>
              </a:solidFill>
              <a:latin typeface="Century Gothic" panose="020B0502020202020204" pitchFamily="34" charset="0"/>
            </a:endParaRPr>
          </a:p>
          <a:p>
            <a:pPr>
              <a:defRPr/>
            </a:pPr>
            <a:endParaRPr lang="en-AU" sz="2800" dirty="0">
              <a:solidFill>
                <a:schemeClr val="bg1"/>
              </a:solidFill>
              <a:latin typeface="Century Gothic" panose="020B0502020202020204" pitchFamily="34" charset="0"/>
            </a:endParaRPr>
          </a:p>
        </p:txBody>
      </p:sp>
    </p:spTree>
  </p:cSld>
  <p:clrMapOvr>
    <a:masterClrMapping/>
  </p:clrMapOvr>
  <p:transition spd="slow" advClick="0" advTm="1500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145576" y="1002060"/>
            <a:ext cx="2902424" cy="4696670"/>
          </a:xfrm>
          <a:prstGeom prst="rect">
            <a:avLst/>
          </a:prstGeom>
          <a:solidFill>
            <a:srgbClr val="3A1647"/>
          </a:solidFill>
          <a:ln>
            <a:solidFill>
              <a:srgbClr val="3A1647"/>
            </a:solidFill>
          </a:ln>
          <a:scene3d>
            <a:camera prst="orthographicFront"/>
            <a:lightRig rig="threePt" dir="t"/>
          </a:scene3d>
          <a:sp3d>
            <a:bevelT w="139700" h="139700" prst="divot"/>
          </a:sp3d>
        </p:spPr>
        <p:txBody>
          <a:bodyPr>
            <a:spAutoFit/>
            <a:sp3d extrusionH="57150">
              <a:bevelT w="38100" h="38100" prst="relaxedInset"/>
            </a:sp3d>
          </a:bodyPr>
          <a:lstStyle/>
          <a:p>
            <a:pPr marR="89992" algn="ctr" eaLnBrk="1" hangingPunct="1">
              <a:lnSpc>
                <a:spcPct val="110000"/>
              </a:lnSpc>
              <a:spcBef>
                <a:spcPts val="0"/>
              </a:spcBef>
              <a:spcAft>
                <a:spcPts val="0"/>
              </a:spcAft>
              <a:defRPr/>
            </a:pPr>
            <a:r>
              <a:rPr lang="en-AU" sz="7200" b="1" dirty="0">
                <a:solidFill>
                  <a:srgbClr val="BA4400"/>
                </a:solidFill>
                <a:latin typeface="Century Gothic" panose="020B0502020202020204" pitchFamily="34" charset="0"/>
                <a:cs typeface="Mongolian Baiti" panose="03000500000000000000" pitchFamily="66" charset="0"/>
              </a:rPr>
              <a:t>XII</a:t>
            </a:r>
          </a:p>
          <a:p>
            <a:pPr marR="89992" algn="ctr" eaLnBrk="1" hangingPunct="1">
              <a:lnSpc>
                <a:spcPct val="110000"/>
              </a:lnSpc>
              <a:spcBef>
                <a:spcPts val="0"/>
              </a:spcBef>
              <a:spcAft>
                <a:spcPts val="0"/>
              </a:spcAft>
              <a:defRPr/>
            </a:pPr>
            <a:r>
              <a:rPr lang="en-AU" sz="5000" b="1" kern="1400" dirty="0">
                <a:ln>
                  <a:solidFill>
                    <a:srgbClr val="691742"/>
                  </a:solidFill>
                </a:ln>
                <a:solidFill>
                  <a:srgbClr val="A05103"/>
                </a:solidFill>
                <a:latin typeface="Century Gothic" panose="020B0502020202020204" pitchFamily="34" charset="0"/>
                <a:cs typeface="Leelawadee" panose="020B0502040204020203" pitchFamily="34" charset="-34"/>
              </a:rPr>
              <a:t>Jesus Dies on the Cross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0" y="264295"/>
            <a:ext cx="6016888" cy="6172200"/>
          </a:xfrm>
          <a:prstGeom prst="rect">
            <a:avLst/>
          </a:prstGeom>
          <a:ln>
            <a:solidFill>
              <a:srgbClr val="3A1647"/>
            </a:solidFill>
          </a:ln>
          <a:effectLst>
            <a:softEdge rad="112500"/>
          </a:effectLst>
        </p:spPr>
      </p:pic>
      <p:sp>
        <p:nvSpPr>
          <p:cNvPr id="54276" name="TextBox 3"/>
          <p:cNvSpPr txBox="1">
            <a:spLocks noChangeArrowheads="1"/>
          </p:cNvSpPr>
          <p:nvPr/>
        </p:nvSpPr>
        <p:spPr bwMode="auto">
          <a:xfrm>
            <a:off x="6477000" y="6550025"/>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AU" altLang="en-US" sz="1400">
                <a:solidFill>
                  <a:schemeClr val="bg1"/>
                </a:solidFill>
              </a:rPr>
              <a:t>© Catholic Archbishop of Perth </a:t>
            </a:r>
          </a:p>
        </p:txBody>
      </p:sp>
    </p:spTree>
  </p:cSld>
  <p:clrMapOvr>
    <a:masterClrMapping/>
  </p:clrMapOvr>
  <p:transition spd="slow" advClick="0" advTm="1500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33363" y="2895600"/>
            <a:ext cx="8689975" cy="1938338"/>
          </a:xfrm>
          <a:prstGeom prst="rect">
            <a:avLst/>
          </a:prstGeom>
          <a:noFill/>
        </p:spPr>
        <p:txBody>
          <a:bodyPr>
            <a:spAutoFit/>
          </a:bodyPr>
          <a:lstStyle/>
          <a:p>
            <a:pPr>
              <a:defRPr/>
            </a:pPr>
            <a:r>
              <a:rPr lang="en-AU" sz="4000" b="1" dirty="0">
                <a:solidFill>
                  <a:schemeClr val="bg1"/>
                </a:solidFill>
                <a:effectLst>
                  <a:outerShdw blurRad="38100" dist="38100" dir="2700000" algn="tl">
                    <a:srgbClr val="000000">
                      <a:alpha val="43137"/>
                    </a:srgbClr>
                  </a:outerShdw>
                </a:effectLst>
                <a:latin typeface="Century Gothic" panose="020B0502020202020204" pitchFamily="34" charset="0"/>
              </a:rPr>
              <a:t>In our cry for help in the Father’s mercy, let us also shout out our joy!</a:t>
            </a:r>
            <a:endParaRPr lang="en-AU" sz="40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8" name="TextBox 7"/>
          <p:cNvSpPr txBox="1"/>
          <p:nvPr/>
        </p:nvSpPr>
        <p:spPr>
          <a:xfrm>
            <a:off x="116477" y="762000"/>
            <a:ext cx="8924108" cy="1200329"/>
          </a:xfrm>
          <a:prstGeom prst="rect">
            <a:avLst/>
          </a:prstGeom>
          <a:solidFill>
            <a:srgbClr val="3A1647"/>
          </a:solidFill>
          <a:ln>
            <a:solidFill>
              <a:srgbClr val="3A1647"/>
            </a:solidFill>
          </a:ln>
          <a:scene3d>
            <a:camera prst="orthographicFront"/>
            <a:lightRig rig="threePt" dir="t"/>
          </a:scene3d>
          <a:sp3d>
            <a:bevelT w="139700" h="139700" prst="divot"/>
          </a:sp3d>
        </p:spPr>
        <p:txBody>
          <a:bodyPr>
            <a:spAutoFit/>
            <a:sp3d extrusionH="57150">
              <a:bevelT w="38100" h="38100" prst="relaxedInset"/>
            </a:sp3d>
          </a:bodyPr>
          <a:lstStyle/>
          <a:p>
            <a:pPr>
              <a:defRPr/>
            </a:pPr>
            <a:r>
              <a:rPr lang="en-AU" sz="4000" b="1" dirty="0">
                <a:solidFill>
                  <a:schemeClr val="bg1"/>
                </a:solidFill>
                <a:effectLst>
                  <a:outerShdw blurRad="38100" dist="38100" dir="2700000" algn="tl">
                    <a:srgbClr val="000000">
                      <a:alpha val="43137"/>
                    </a:srgbClr>
                  </a:outerShdw>
                </a:effectLst>
                <a:latin typeface="Century Gothic" panose="020B0502020202020204" pitchFamily="34" charset="0"/>
              </a:rPr>
              <a:t>‘Jesus cried out with a loud shout’  </a:t>
            </a:r>
            <a:r>
              <a:rPr lang="en-AU" sz="3200" dirty="0">
                <a:solidFill>
                  <a:schemeClr val="bg1"/>
                </a:solidFill>
                <a:effectLst>
                  <a:outerShdw blurRad="38100" dist="38100" dir="2700000" algn="tl">
                    <a:srgbClr val="000000">
                      <a:alpha val="43137"/>
                    </a:srgbClr>
                  </a:outerShdw>
                </a:effectLst>
                <a:latin typeface="Century Gothic" panose="020B0502020202020204" pitchFamily="34" charset="0"/>
              </a:rPr>
              <a:t>					       Mark 15: 33-36</a:t>
            </a:r>
          </a:p>
        </p:txBody>
      </p:sp>
    </p:spTree>
  </p:cSld>
  <p:clrMapOvr>
    <a:masterClrMapping/>
  </p:clrMapOvr>
  <p:transition spd="slow" advClick="0" advTm="150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04800" y="2286000"/>
            <a:ext cx="8382000" cy="2554545"/>
          </a:xfrm>
          <a:prstGeom prst="rect">
            <a:avLst/>
          </a:prstGeom>
          <a:noFill/>
        </p:spPr>
        <p:txBody>
          <a:bodyPr>
            <a:spAutoFit/>
          </a:bodyPr>
          <a:lstStyle/>
          <a:p>
            <a:pPr>
              <a:defRPr/>
            </a:pPr>
            <a:r>
              <a:rPr lang="en-AU" sz="4000" b="1" dirty="0">
                <a:solidFill>
                  <a:schemeClr val="bg1"/>
                </a:solidFill>
                <a:effectLst>
                  <a:outerShdw blurRad="38100" dist="38100" dir="2700000" algn="tl">
                    <a:srgbClr val="000000">
                      <a:alpha val="43137"/>
                    </a:srgbClr>
                  </a:outerShdw>
                </a:effectLst>
                <a:latin typeface="Century Gothic" panose="020B0502020202020204" pitchFamily="34" charset="0"/>
              </a:rPr>
              <a:t>Jesus’ response to </a:t>
            </a:r>
            <a:r>
              <a:rPr lang="en-AU" sz="4000" b="1" dirty="0" smtClean="0">
                <a:solidFill>
                  <a:schemeClr val="bg1"/>
                </a:solidFill>
                <a:effectLst>
                  <a:outerShdw blurRad="38100" dist="38100" dir="2700000" algn="tl">
                    <a:srgbClr val="000000">
                      <a:alpha val="43137"/>
                    </a:srgbClr>
                  </a:outerShdw>
                </a:effectLst>
                <a:latin typeface="Century Gothic" panose="020B0502020202020204" pitchFamily="34" charset="0"/>
              </a:rPr>
              <a:t>Pilate’s question is not to condemn,</a:t>
            </a:r>
          </a:p>
          <a:p>
            <a:pPr>
              <a:defRPr/>
            </a:pPr>
            <a:r>
              <a:rPr lang="en-AU" sz="4000" b="1" dirty="0" smtClean="0">
                <a:solidFill>
                  <a:schemeClr val="bg1"/>
                </a:solidFill>
                <a:effectLst>
                  <a:outerShdw blurRad="38100" dist="38100" dir="2700000" algn="tl">
                    <a:srgbClr val="000000">
                      <a:alpha val="43137"/>
                    </a:srgbClr>
                  </a:outerShdw>
                </a:effectLst>
                <a:latin typeface="Century Gothic" panose="020B0502020202020204" pitchFamily="34" charset="0"/>
              </a:rPr>
              <a:t>but an invitation to reflect on God’s love and mercy.</a:t>
            </a:r>
            <a:endParaRPr lang="en-AU" sz="44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8" name="TextBox 7"/>
          <p:cNvSpPr txBox="1"/>
          <p:nvPr/>
        </p:nvSpPr>
        <p:spPr>
          <a:xfrm>
            <a:off x="304800" y="533400"/>
            <a:ext cx="8534400" cy="1200329"/>
          </a:xfrm>
          <a:prstGeom prst="rect">
            <a:avLst/>
          </a:prstGeom>
          <a:solidFill>
            <a:srgbClr val="3A1647"/>
          </a:solidFill>
          <a:ln>
            <a:solidFill>
              <a:srgbClr val="3A1647"/>
            </a:solidFill>
          </a:ln>
          <a:scene3d>
            <a:camera prst="orthographicFront"/>
            <a:lightRig rig="threePt" dir="t"/>
          </a:scene3d>
          <a:sp3d>
            <a:bevelT w="139700" h="139700" prst="divot"/>
          </a:sp3d>
        </p:spPr>
        <p:txBody>
          <a:bodyPr>
            <a:spAutoFit/>
            <a:sp3d extrusionH="57150">
              <a:bevelT w="38100" h="38100" prst="relaxedInset"/>
            </a:sp3d>
          </a:bodyPr>
          <a:lstStyle/>
          <a:p>
            <a:pPr algn="ctr">
              <a:defRPr/>
            </a:pPr>
            <a:r>
              <a:rPr lang="en-AU" sz="4000" b="1" dirty="0">
                <a:solidFill>
                  <a:schemeClr val="bg1"/>
                </a:solidFill>
                <a:effectLst>
                  <a:outerShdw blurRad="38100" dist="38100" dir="2700000" algn="tl">
                    <a:srgbClr val="000000">
                      <a:alpha val="43137"/>
                    </a:srgbClr>
                  </a:outerShdw>
                </a:effectLst>
                <a:latin typeface="Century Gothic" panose="020B0502020202020204" pitchFamily="34" charset="0"/>
              </a:rPr>
              <a:t>‘Are you the king of the Jews?’  </a:t>
            </a:r>
          </a:p>
          <a:p>
            <a:pPr algn="ctr">
              <a:defRPr/>
            </a:pPr>
            <a:r>
              <a:rPr lang="en-AU" sz="3200" dirty="0">
                <a:solidFill>
                  <a:schemeClr val="bg1"/>
                </a:solidFill>
                <a:effectLst>
                  <a:outerShdw blurRad="38100" dist="38100" dir="2700000" algn="tl">
                    <a:srgbClr val="000000">
                      <a:alpha val="43137"/>
                    </a:srgbClr>
                  </a:outerShdw>
                </a:effectLst>
                <a:latin typeface="Century Gothic" panose="020B0502020202020204" pitchFamily="34" charset="0"/>
              </a:rPr>
              <a:t>					John 18: 28,33</a:t>
            </a:r>
          </a:p>
        </p:txBody>
      </p:sp>
    </p:spTree>
  </p:cSld>
  <p:clrMapOvr>
    <a:masterClrMapping/>
  </p:clrMapOvr>
  <p:transition spd="slow" advClick="0" advTm="1500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8782" r="3333" b="5899"/>
          <a:stretch/>
        </p:blipFill>
        <p:spPr>
          <a:xfrm>
            <a:off x="76200" y="0"/>
            <a:ext cx="8839200" cy="5181600"/>
          </a:xfrm>
          <a:prstGeom prst="rect">
            <a:avLst/>
          </a:prstGeom>
          <a:ln>
            <a:solidFill>
              <a:srgbClr val="3A1647"/>
            </a:solidFill>
          </a:ln>
          <a:effectLst>
            <a:softEdge rad="112500"/>
          </a:effectLst>
        </p:spPr>
      </p:pic>
      <p:sp>
        <p:nvSpPr>
          <p:cNvPr id="56323" name="Rectangle 2"/>
          <p:cNvSpPr>
            <a:spLocks noChangeArrowheads="1"/>
          </p:cNvSpPr>
          <p:nvPr/>
        </p:nvSpPr>
        <p:spPr bwMode="auto">
          <a:xfrm>
            <a:off x="5565775" y="6508750"/>
            <a:ext cx="3502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AU" altLang="en-US" sz="1800">
                <a:solidFill>
                  <a:schemeClr val="bg1"/>
                </a:solidFill>
              </a:rPr>
              <a:t>©Rafal Cichawa/ Shutterstock.com </a:t>
            </a:r>
          </a:p>
        </p:txBody>
      </p:sp>
      <p:sp>
        <p:nvSpPr>
          <p:cNvPr id="7" name="TextBox 6"/>
          <p:cNvSpPr txBox="1"/>
          <p:nvPr/>
        </p:nvSpPr>
        <p:spPr>
          <a:xfrm>
            <a:off x="193343" y="5034451"/>
            <a:ext cx="8722057" cy="1518749"/>
          </a:xfrm>
          <a:prstGeom prst="rect">
            <a:avLst/>
          </a:prstGeom>
          <a:solidFill>
            <a:srgbClr val="3A1647"/>
          </a:solidFill>
          <a:ln>
            <a:solidFill>
              <a:srgbClr val="3A1647"/>
            </a:solidFill>
          </a:ln>
          <a:scene3d>
            <a:camera prst="orthographicFront"/>
            <a:lightRig rig="threePt" dir="t"/>
          </a:scene3d>
          <a:sp3d>
            <a:bevelT w="139700" h="139700" prst="divot"/>
          </a:sp3d>
        </p:spPr>
        <p:txBody>
          <a:bodyPr>
            <a:spAutoFit/>
            <a:sp3d extrusionH="57150">
              <a:bevelT w="38100" h="38100" prst="relaxedInset"/>
            </a:sp3d>
          </a:bodyPr>
          <a:lstStyle/>
          <a:p>
            <a:pPr marR="89992" algn="ctr" eaLnBrk="1" hangingPunct="1">
              <a:lnSpc>
                <a:spcPct val="110000"/>
              </a:lnSpc>
              <a:spcBef>
                <a:spcPts val="0"/>
              </a:spcBef>
              <a:spcAft>
                <a:spcPts val="0"/>
              </a:spcAft>
              <a:defRPr/>
            </a:pPr>
            <a:r>
              <a:rPr lang="en-AU" sz="4400" b="1" kern="1400" dirty="0">
                <a:ln>
                  <a:solidFill>
                    <a:srgbClr val="691742"/>
                  </a:solidFill>
                </a:ln>
                <a:solidFill>
                  <a:srgbClr val="A05103"/>
                </a:solidFill>
                <a:latin typeface="Century Gothic" panose="020B0502020202020204" pitchFamily="34" charset="0"/>
                <a:cs typeface="Leelawadee" panose="020B0502040204020203" pitchFamily="34" charset="-34"/>
              </a:rPr>
              <a:t>Bring to Christ’s Cross our Joys,</a:t>
            </a:r>
          </a:p>
          <a:p>
            <a:pPr marR="89992" algn="ctr" eaLnBrk="1" hangingPunct="1">
              <a:lnSpc>
                <a:spcPct val="110000"/>
              </a:lnSpc>
              <a:spcBef>
                <a:spcPts val="0"/>
              </a:spcBef>
              <a:spcAft>
                <a:spcPts val="0"/>
              </a:spcAft>
              <a:defRPr/>
            </a:pPr>
            <a:r>
              <a:rPr lang="en-AU" sz="4400" b="1" kern="1400" dirty="0">
                <a:ln>
                  <a:solidFill>
                    <a:srgbClr val="691742"/>
                  </a:solidFill>
                </a:ln>
                <a:solidFill>
                  <a:srgbClr val="A05103"/>
                </a:solidFill>
                <a:latin typeface="Century Gothic" panose="020B0502020202020204" pitchFamily="34" charset="0"/>
                <a:cs typeface="Leelawadee" panose="020B0502040204020203" pitchFamily="34" charset="-34"/>
              </a:rPr>
              <a:t> our Sufferings and our Failures</a:t>
            </a:r>
          </a:p>
        </p:txBody>
      </p:sp>
    </p:spTree>
  </p:cSld>
  <p:clrMapOvr>
    <a:masterClrMapping/>
  </p:clrMapOvr>
  <p:transition spd="slow" advClick="0" advTm="1500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304800" y="997566"/>
            <a:ext cx="8534400" cy="4862870"/>
          </a:xfrm>
          <a:prstGeom prst="rect">
            <a:avLst/>
          </a:prstGeom>
          <a:solidFill>
            <a:srgbClr val="3A1647"/>
          </a:solidFill>
          <a:ln>
            <a:solidFill>
              <a:srgbClr val="3A1647"/>
            </a:solidFill>
          </a:ln>
          <a:scene3d>
            <a:camera prst="orthographicFront"/>
            <a:lightRig rig="threePt" dir="t"/>
          </a:scene3d>
          <a:sp3d>
            <a:bevelT w="139700" h="139700" prst="divot"/>
          </a:sp3d>
        </p:spPr>
        <p:txBody>
          <a:bodyPr anchor="ctr">
            <a:spAutoFit/>
            <a:sp3d extrusionH="57150">
              <a:bevelT w="38100" h="38100" prst="relaxedInset"/>
            </a:sp3d>
          </a:bodyPr>
          <a:lstStyle/>
          <a:p>
            <a:pPr algn="ctr">
              <a:defRPr/>
            </a:pPr>
            <a:r>
              <a:rPr lang="en-AU" sz="6600" b="1" dirty="0" smtClean="0">
                <a:solidFill>
                  <a:srgbClr val="BA4400"/>
                </a:solidFill>
                <a:latin typeface="Century Gothic" panose="020B0502020202020204" pitchFamily="34" charset="0"/>
                <a:cs typeface="Mongolian Baiti" panose="03000500000000000000" pitchFamily="66" charset="0"/>
              </a:rPr>
              <a:t>XIII</a:t>
            </a:r>
          </a:p>
          <a:p>
            <a:pPr lvl="0">
              <a:defRPr/>
            </a:pPr>
            <a:r>
              <a:rPr lang="en-AU" sz="3600" b="1" dirty="0" smtClean="0">
                <a:solidFill>
                  <a:prstClr val="white"/>
                </a:solidFill>
                <a:latin typeface="Century Gothic" panose="020B0502020202020204" pitchFamily="34" charset="0"/>
              </a:rPr>
              <a:t>		We </a:t>
            </a:r>
            <a:r>
              <a:rPr lang="en-AU" sz="3600" b="1" dirty="0">
                <a:solidFill>
                  <a:prstClr val="white"/>
                </a:solidFill>
                <a:latin typeface="Century Gothic" panose="020B0502020202020204" pitchFamily="34" charset="0"/>
              </a:rPr>
              <a:t>adore you, O Christ, 				and praise you</a:t>
            </a:r>
            <a:r>
              <a:rPr lang="en-AU" sz="3600" dirty="0">
                <a:solidFill>
                  <a:prstClr val="white"/>
                </a:solidFill>
                <a:latin typeface="Century Gothic" panose="020B0502020202020204" pitchFamily="34" charset="0"/>
              </a:rPr>
              <a:t>.</a:t>
            </a:r>
          </a:p>
          <a:p>
            <a:pPr lvl="0">
              <a:defRPr/>
            </a:pPr>
            <a:r>
              <a:rPr lang="en-AU" sz="3600" dirty="0">
                <a:solidFill>
                  <a:prstClr val="white"/>
                </a:solidFill>
                <a:latin typeface="Century Gothic" panose="020B0502020202020204" pitchFamily="34" charset="0"/>
              </a:rPr>
              <a:t> </a:t>
            </a:r>
          </a:p>
          <a:p>
            <a:pPr lvl="0">
              <a:defRPr/>
            </a:pPr>
            <a:r>
              <a:rPr lang="en-AU" sz="3600" b="1" dirty="0">
                <a:solidFill>
                  <a:prstClr val="white"/>
                </a:solidFill>
                <a:latin typeface="Century Gothic" panose="020B0502020202020204" pitchFamily="34" charset="0"/>
              </a:rPr>
              <a:t>		Because by your holy 				cross You have 						redeemed the world.</a:t>
            </a:r>
            <a:endParaRPr lang="en-AU" sz="3600" dirty="0">
              <a:solidFill>
                <a:prstClr val="white"/>
              </a:solidFill>
              <a:latin typeface="Century Gothic" panose="020B0502020202020204" pitchFamily="34" charset="0"/>
            </a:endParaRPr>
          </a:p>
          <a:p>
            <a:pPr>
              <a:defRPr/>
            </a:pPr>
            <a:endParaRPr lang="en-AU" sz="2800" dirty="0">
              <a:solidFill>
                <a:schemeClr val="bg1"/>
              </a:solidFill>
              <a:latin typeface="Century Gothic" panose="020B0502020202020204" pitchFamily="34" charset="0"/>
            </a:endParaRPr>
          </a:p>
        </p:txBody>
      </p:sp>
    </p:spTree>
  </p:cSld>
  <p:clrMapOvr>
    <a:masterClrMapping/>
  </p:clrMapOvr>
  <p:transition spd="slow" advClick="0" advTm="1500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76200" y="155674"/>
            <a:ext cx="2798928" cy="6389441"/>
          </a:xfrm>
          <a:prstGeom prst="rect">
            <a:avLst/>
          </a:prstGeom>
          <a:solidFill>
            <a:srgbClr val="3A1647"/>
          </a:solidFill>
          <a:ln>
            <a:solidFill>
              <a:srgbClr val="3A1647"/>
            </a:solidFill>
          </a:ln>
          <a:scene3d>
            <a:camera prst="orthographicFront"/>
            <a:lightRig rig="threePt" dir="t"/>
          </a:scene3d>
          <a:sp3d>
            <a:bevelT w="139700" h="139700" prst="divot"/>
          </a:sp3d>
        </p:spPr>
        <p:txBody>
          <a:bodyPr>
            <a:spAutoFit/>
            <a:sp3d extrusionH="57150">
              <a:bevelT w="38100" h="38100" prst="relaxedInset"/>
            </a:sp3d>
          </a:bodyPr>
          <a:lstStyle/>
          <a:p>
            <a:pPr marR="89992" algn="ctr" eaLnBrk="1" hangingPunct="1">
              <a:lnSpc>
                <a:spcPct val="110000"/>
              </a:lnSpc>
              <a:spcBef>
                <a:spcPts val="0"/>
              </a:spcBef>
              <a:spcAft>
                <a:spcPts val="0"/>
              </a:spcAft>
              <a:defRPr/>
            </a:pPr>
            <a:r>
              <a:rPr lang="en-AU" sz="7200" b="1" dirty="0">
                <a:solidFill>
                  <a:srgbClr val="BA4400"/>
                </a:solidFill>
                <a:latin typeface="Century Gothic" panose="020B0502020202020204" pitchFamily="34" charset="0"/>
                <a:cs typeface="Mongolian Baiti" panose="03000500000000000000" pitchFamily="66" charset="0"/>
              </a:rPr>
              <a:t>XIII</a:t>
            </a:r>
          </a:p>
          <a:p>
            <a:pPr marR="89992" algn="ctr" eaLnBrk="1" hangingPunct="1">
              <a:lnSpc>
                <a:spcPct val="110000"/>
              </a:lnSpc>
              <a:spcBef>
                <a:spcPts val="0"/>
              </a:spcBef>
              <a:spcAft>
                <a:spcPts val="0"/>
              </a:spcAft>
              <a:defRPr/>
            </a:pPr>
            <a:r>
              <a:rPr lang="en-AU" sz="5000" b="1" kern="1400" dirty="0">
                <a:ln>
                  <a:solidFill>
                    <a:srgbClr val="691742"/>
                  </a:solidFill>
                </a:ln>
                <a:solidFill>
                  <a:srgbClr val="A05103"/>
                </a:solidFill>
                <a:latin typeface="Century Gothic" panose="020B0502020202020204" pitchFamily="34" charset="0"/>
                <a:cs typeface="Leelawadee" panose="020B0502040204020203" pitchFamily="34" charset="-34"/>
              </a:rPr>
              <a:t>Jesus is Taken Down from the Cross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800" y="415491"/>
            <a:ext cx="6044697" cy="5869805"/>
          </a:xfrm>
          <a:prstGeom prst="rect">
            <a:avLst/>
          </a:prstGeom>
          <a:ln>
            <a:noFill/>
          </a:ln>
          <a:effectLst>
            <a:softEdge rad="112500"/>
          </a:effectLst>
        </p:spPr>
      </p:pic>
      <p:sp>
        <p:nvSpPr>
          <p:cNvPr id="58372" name="TextBox 3"/>
          <p:cNvSpPr txBox="1">
            <a:spLocks noChangeArrowheads="1"/>
          </p:cNvSpPr>
          <p:nvPr/>
        </p:nvSpPr>
        <p:spPr bwMode="auto">
          <a:xfrm>
            <a:off x="6477000" y="6550025"/>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AU" altLang="en-US" sz="1400">
                <a:solidFill>
                  <a:schemeClr val="bg1"/>
                </a:solidFill>
              </a:rPr>
              <a:t>© Catholic Archbishop of Perth </a:t>
            </a:r>
          </a:p>
        </p:txBody>
      </p:sp>
    </p:spTree>
  </p:cSld>
  <p:clrMapOvr>
    <a:masterClrMapping/>
  </p:clrMapOvr>
  <p:transition spd="slow" advClick="0" advTm="1500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32749" y="3124200"/>
            <a:ext cx="8807836" cy="2554545"/>
          </a:xfrm>
          <a:prstGeom prst="rect">
            <a:avLst/>
          </a:prstGeom>
          <a:noFill/>
        </p:spPr>
        <p:txBody>
          <a:bodyPr wrap="square">
            <a:spAutoFit/>
          </a:bodyPr>
          <a:lstStyle/>
          <a:p>
            <a:pPr>
              <a:defRPr/>
            </a:pPr>
            <a:r>
              <a:rPr lang="en-AU" sz="4000" b="1" dirty="0">
                <a:solidFill>
                  <a:schemeClr val="bg1"/>
                </a:solidFill>
                <a:effectLst>
                  <a:outerShdw blurRad="38100" dist="38100" dir="2700000" algn="tl">
                    <a:srgbClr val="000000">
                      <a:alpha val="43137"/>
                    </a:srgbClr>
                  </a:outerShdw>
                </a:effectLst>
                <a:latin typeface="Century Gothic" panose="020B0502020202020204" pitchFamily="34" charset="0"/>
              </a:rPr>
              <a:t>As sisters and brothers of Christ, </a:t>
            </a:r>
            <a:r>
              <a:rPr lang="en-AU" sz="4000" b="1" dirty="0" smtClean="0">
                <a:solidFill>
                  <a:schemeClr val="bg1"/>
                </a:solidFill>
                <a:effectLst>
                  <a:outerShdw blurRad="38100" dist="38100" dir="2700000" algn="tl">
                    <a:srgbClr val="000000">
                      <a:alpha val="43137"/>
                    </a:srgbClr>
                  </a:outerShdw>
                </a:effectLst>
                <a:latin typeface="Century Gothic" panose="020B0502020202020204" pitchFamily="34" charset="0"/>
              </a:rPr>
              <a:t>called to clothe others with dignity,</a:t>
            </a:r>
          </a:p>
          <a:p>
            <a:pPr>
              <a:defRPr/>
            </a:pPr>
            <a:r>
              <a:rPr lang="en-AU" sz="4000" b="1" dirty="0" smtClean="0">
                <a:solidFill>
                  <a:schemeClr val="bg1"/>
                </a:solidFill>
                <a:effectLst>
                  <a:outerShdw blurRad="38100" dist="38100" dir="2700000" algn="tl">
                    <a:srgbClr val="000000">
                      <a:alpha val="43137"/>
                    </a:srgbClr>
                  </a:outerShdw>
                </a:effectLst>
                <a:latin typeface="Century Gothic" panose="020B0502020202020204" pitchFamily="34" charset="0"/>
              </a:rPr>
              <a:t>compassion and love.</a:t>
            </a:r>
          </a:p>
          <a:p>
            <a:pPr>
              <a:defRPr/>
            </a:pPr>
            <a:r>
              <a:rPr lang="en-AU" sz="4000" b="1" dirty="0" smtClean="0">
                <a:solidFill>
                  <a:schemeClr val="bg1"/>
                </a:solidFill>
                <a:effectLst>
                  <a:outerShdw blurRad="38100" dist="38100" dir="2700000" algn="tl">
                    <a:srgbClr val="000000">
                      <a:alpha val="43137"/>
                    </a:srgbClr>
                  </a:outerShdw>
                </a:effectLst>
                <a:latin typeface="Century Gothic" panose="020B0502020202020204" pitchFamily="34" charset="0"/>
              </a:rPr>
              <a:t>This is how we live Mercy.</a:t>
            </a:r>
            <a:endParaRPr lang="en-AU" sz="40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8" name="TextBox 7"/>
          <p:cNvSpPr txBox="1"/>
          <p:nvPr/>
        </p:nvSpPr>
        <p:spPr>
          <a:xfrm>
            <a:off x="116477" y="762000"/>
            <a:ext cx="8924108" cy="1815882"/>
          </a:xfrm>
          <a:prstGeom prst="rect">
            <a:avLst/>
          </a:prstGeom>
          <a:solidFill>
            <a:srgbClr val="3A1647"/>
          </a:solidFill>
          <a:ln>
            <a:solidFill>
              <a:srgbClr val="3A1647"/>
            </a:solidFill>
          </a:ln>
          <a:scene3d>
            <a:camera prst="orthographicFront"/>
            <a:lightRig rig="threePt" dir="t"/>
          </a:scene3d>
          <a:sp3d>
            <a:bevelT w="139700" h="139700" prst="divot"/>
          </a:sp3d>
        </p:spPr>
        <p:txBody>
          <a:bodyPr>
            <a:spAutoFit/>
            <a:sp3d extrusionH="57150">
              <a:bevelT w="38100" h="38100" prst="relaxedInset"/>
            </a:sp3d>
          </a:bodyPr>
          <a:lstStyle/>
          <a:p>
            <a:pPr>
              <a:defRPr/>
            </a:pPr>
            <a:r>
              <a:rPr lang="en-AU" sz="4000" b="1" dirty="0">
                <a:solidFill>
                  <a:schemeClr val="bg1"/>
                </a:solidFill>
                <a:effectLst>
                  <a:outerShdw blurRad="38100" dist="38100" dir="2700000" algn="tl">
                    <a:srgbClr val="000000">
                      <a:alpha val="43137"/>
                    </a:srgbClr>
                  </a:outerShdw>
                </a:effectLst>
                <a:latin typeface="Century Gothic" panose="020B0502020202020204" pitchFamily="34" charset="0"/>
              </a:rPr>
              <a:t>‘Two men took Jesus’ body and wrapped it in linen cloths …’  </a:t>
            </a:r>
            <a:r>
              <a:rPr lang="en-AU" sz="3200" dirty="0">
                <a:solidFill>
                  <a:schemeClr val="bg1"/>
                </a:solidFill>
                <a:effectLst>
                  <a:outerShdw blurRad="38100" dist="38100" dir="2700000" algn="tl">
                    <a:srgbClr val="000000">
                      <a:alpha val="43137"/>
                    </a:srgbClr>
                  </a:outerShdw>
                </a:effectLst>
                <a:latin typeface="Century Gothic" panose="020B0502020202020204" pitchFamily="34" charset="0"/>
              </a:rPr>
              <a:t>					       			John 19: 40-42</a:t>
            </a:r>
          </a:p>
        </p:txBody>
      </p:sp>
    </p:spTree>
  </p:cSld>
  <p:clrMapOvr>
    <a:masterClrMapping/>
  </p:clrMapOvr>
  <p:transition spd="slow" advClick="0" advTm="1500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097349"/>
          </a:xfrm>
          <a:prstGeom prst="rect">
            <a:avLst/>
          </a:prstGeom>
          <a:ln>
            <a:solidFill>
              <a:srgbClr val="3A1647"/>
            </a:solidFill>
          </a:ln>
          <a:effectLst>
            <a:softEdge rad="112500"/>
          </a:effectLst>
        </p:spPr>
      </p:pic>
      <p:sp>
        <p:nvSpPr>
          <p:cNvPr id="7" name="TextBox 6"/>
          <p:cNvSpPr txBox="1"/>
          <p:nvPr/>
        </p:nvSpPr>
        <p:spPr>
          <a:xfrm>
            <a:off x="210972" y="5638800"/>
            <a:ext cx="8722057" cy="786113"/>
          </a:xfrm>
          <a:prstGeom prst="rect">
            <a:avLst/>
          </a:prstGeom>
          <a:solidFill>
            <a:srgbClr val="3A1647"/>
          </a:solidFill>
          <a:ln>
            <a:solidFill>
              <a:srgbClr val="3A1647"/>
            </a:solidFill>
          </a:ln>
          <a:scene3d>
            <a:camera prst="orthographicFront"/>
            <a:lightRig rig="threePt" dir="t"/>
          </a:scene3d>
          <a:sp3d>
            <a:bevelT w="139700" h="139700" prst="divot"/>
          </a:sp3d>
        </p:spPr>
        <p:txBody>
          <a:bodyPr>
            <a:spAutoFit/>
            <a:sp3d extrusionH="57150">
              <a:bevelT w="38100" h="38100" prst="relaxedInset"/>
            </a:sp3d>
          </a:bodyPr>
          <a:lstStyle/>
          <a:p>
            <a:pPr marR="89992" algn="ctr" eaLnBrk="1" hangingPunct="1">
              <a:lnSpc>
                <a:spcPct val="110000"/>
              </a:lnSpc>
              <a:spcBef>
                <a:spcPts val="0"/>
              </a:spcBef>
              <a:spcAft>
                <a:spcPts val="0"/>
              </a:spcAft>
              <a:defRPr/>
            </a:pPr>
            <a:r>
              <a:rPr lang="en-AU" sz="4400" b="1" kern="1400" dirty="0">
                <a:ln>
                  <a:solidFill>
                    <a:srgbClr val="691742"/>
                  </a:solidFill>
                </a:ln>
                <a:solidFill>
                  <a:srgbClr val="A05103"/>
                </a:solidFill>
                <a:latin typeface="Leelawadee" panose="020B0502040204020203" pitchFamily="34" charset="-34"/>
                <a:cs typeface="Leelawadee" panose="020B0502040204020203" pitchFamily="34" charset="-34"/>
              </a:rPr>
              <a:t>Boundless and Unfailing Love</a:t>
            </a:r>
          </a:p>
        </p:txBody>
      </p:sp>
      <p:sp>
        <p:nvSpPr>
          <p:cNvPr id="60420" name="TextBox 3"/>
          <p:cNvSpPr txBox="1">
            <a:spLocks noChangeArrowheads="1"/>
          </p:cNvSpPr>
          <p:nvPr/>
        </p:nvSpPr>
        <p:spPr bwMode="auto">
          <a:xfrm>
            <a:off x="6629400" y="6562725"/>
            <a:ext cx="2514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AU" altLang="en-US" sz="1400">
                <a:solidFill>
                  <a:schemeClr val="bg1"/>
                </a:solidFill>
              </a:rPr>
              <a:t>© RioPatuca / Shutterstock.com </a:t>
            </a:r>
          </a:p>
          <a:p>
            <a:pPr>
              <a:spcBef>
                <a:spcPct val="0"/>
              </a:spcBef>
              <a:buFontTx/>
              <a:buNone/>
            </a:pPr>
            <a:r>
              <a:rPr lang="en-AU" altLang="en-US" sz="1400">
                <a:solidFill>
                  <a:schemeClr val="bg1"/>
                </a:solidFill>
              </a:rPr>
              <a:t> </a:t>
            </a:r>
          </a:p>
        </p:txBody>
      </p:sp>
    </p:spTree>
  </p:cSld>
  <p:clrMapOvr>
    <a:masterClrMapping/>
  </p:clrMapOvr>
  <p:transition spd="slow" advClick="0" advTm="1500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304800" y="997566"/>
            <a:ext cx="8534400" cy="4862870"/>
          </a:xfrm>
          <a:prstGeom prst="rect">
            <a:avLst/>
          </a:prstGeom>
          <a:solidFill>
            <a:srgbClr val="3A1647"/>
          </a:solidFill>
          <a:ln>
            <a:solidFill>
              <a:srgbClr val="3A1647"/>
            </a:solidFill>
          </a:ln>
          <a:scene3d>
            <a:camera prst="orthographicFront"/>
            <a:lightRig rig="threePt" dir="t"/>
          </a:scene3d>
          <a:sp3d>
            <a:bevelT w="139700" h="139700" prst="divot"/>
          </a:sp3d>
        </p:spPr>
        <p:txBody>
          <a:bodyPr anchor="ctr">
            <a:spAutoFit/>
            <a:sp3d extrusionH="57150">
              <a:bevelT w="38100" h="38100" prst="relaxedInset"/>
            </a:sp3d>
          </a:bodyPr>
          <a:lstStyle/>
          <a:p>
            <a:pPr algn="ctr">
              <a:defRPr/>
            </a:pPr>
            <a:r>
              <a:rPr lang="en-AU" sz="6600" b="1" dirty="0" smtClean="0">
                <a:solidFill>
                  <a:srgbClr val="BA4400"/>
                </a:solidFill>
                <a:latin typeface="Century Gothic" panose="020B0502020202020204" pitchFamily="34" charset="0"/>
                <a:cs typeface="Mongolian Baiti" panose="03000500000000000000" pitchFamily="66" charset="0"/>
              </a:rPr>
              <a:t>XIV</a:t>
            </a:r>
            <a:endParaRPr lang="en-AU" sz="6600" b="1" dirty="0" smtClean="0">
              <a:solidFill>
                <a:srgbClr val="BA4400"/>
              </a:solidFill>
              <a:latin typeface="Century Gothic" panose="020B0502020202020204" pitchFamily="34" charset="0"/>
              <a:cs typeface="Mongolian Baiti" panose="03000500000000000000" pitchFamily="66" charset="0"/>
            </a:endParaRPr>
          </a:p>
          <a:p>
            <a:pPr lvl="0">
              <a:defRPr/>
            </a:pPr>
            <a:r>
              <a:rPr lang="en-AU" sz="3600" b="1" dirty="0" smtClean="0">
                <a:solidFill>
                  <a:prstClr val="white"/>
                </a:solidFill>
                <a:latin typeface="Century Gothic" panose="020B0502020202020204" pitchFamily="34" charset="0"/>
              </a:rPr>
              <a:t>		We </a:t>
            </a:r>
            <a:r>
              <a:rPr lang="en-AU" sz="3600" b="1" dirty="0">
                <a:solidFill>
                  <a:prstClr val="white"/>
                </a:solidFill>
                <a:latin typeface="Century Gothic" panose="020B0502020202020204" pitchFamily="34" charset="0"/>
              </a:rPr>
              <a:t>adore you, O Christ, 				and praise you</a:t>
            </a:r>
            <a:r>
              <a:rPr lang="en-AU" sz="3600" dirty="0">
                <a:solidFill>
                  <a:prstClr val="white"/>
                </a:solidFill>
                <a:latin typeface="Century Gothic" panose="020B0502020202020204" pitchFamily="34" charset="0"/>
              </a:rPr>
              <a:t>.</a:t>
            </a:r>
          </a:p>
          <a:p>
            <a:pPr lvl="0">
              <a:defRPr/>
            </a:pPr>
            <a:r>
              <a:rPr lang="en-AU" sz="3600" dirty="0">
                <a:solidFill>
                  <a:prstClr val="white"/>
                </a:solidFill>
                <a:latin typeface="Century Gothic" panose="020B0502020202020204" pitchFamily="34" charset="0"/>
              </a:rPr>
              <a:t> </a:t>
            </a:r>
          </a:p>
          <a:p>
            <a:pPr lvl="0">
              <a:defRPr/>
            </a:pPr>
            <a:r>
              <a:rPr lang="en-AU" sz="3600" b="1" dirty="0">
                <a:solidFill>
                  <a:prstClr val="white"/>
                </a:solidFill>
                <a:latin typeface="Century Gothic" panose="020B0502020202020204" pitchFamily="34" charset="0"/>
              </a:rPr>
              <a:t>		Because by your holy 				cross You have 						redeemed the world.</a:t>
            </a:r>
            <a:endParaRPr lang="en-AU" sz="3600" dirty="0">
              <a:solidFill>
                <a:prstClr val="white"/>
              </a:solidFill>
              <a:latin typeface="Century Gothic" panose="020B0502020202020204" pitchFamily="34" charset="0"/>
            </a:endParaRPr>
          </a:p>
          <a:p>
            <a:pPr>
              <a:defRPr/>
            </a:pPr>
            <a:endParaRPr lang="en-AU" sz="2800" dirty="0">
              <a:solidFill>
                <a:schemeClr val="bg1"/>
              </a:solidFill>
              <a:latin typeface="Century Gothic" panose="020B0502020202020204" pitchFamily="34" charset="0"/>
            </a:endParaRPr>
          </a:p>
        </p:txBody>
      </p:sp>
    </p:spTree>
  </p:cSld>
  <p:clrMapOvr>
    <a:masterClrMapping/>
  </p:clrMapOvr>
  <p:transition spd="slow" advClick="0" advTm="1500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172872" y="1425250"/>
            <a:ext cx="2798928" cy="3850285"/>
          </a:xfrm>
          <a:prstGeom prst="rect">
            <a:avLst/>
          </a:prstGeom>
          <a:solidFill>
            <a:srgbClr val="3A1647"/>
          </a:solidFill>
          <a:ln>
            <a:solidFill>
              <a:srgbClr val="3A1647"/>
            </a:solidFill>
          </a:ln>
          <a:scene3d>
            <a:camera prst="orthographicFront"/>
            <a:lightRig rig="threePt" dir="t"/>
          </a:scene3d>
          <a:sp3d>
            <a:bevelT w="139700" h="139700" prst="divot"/>
          </a:sp3d>
        </p:spPr>
        <p:txBody>
          <a:bodyPr>
            <a:spAutoFit/>
            <a:sp3d extrusionH="57150">
              <a:bevelT w="38100" h="38100" prst="relaxedInset"/>
            </a:sp3d>
          </a:bodyPr>
          <a:lstStyle/>
          <a:p>
            <a:pPr marR="89992" algn="ctr" eaLnBrk="1" hangingPunct="1">
              <a:lnSpc>
                <a:spcPct val="110000"/>
              </a:lnSpc>
              <a:spcBef>
                <a:spcPts val="0"/>
              </a:spcBef>
              <a:spcAft>
                <a:spcPts val="0"/>
              </a:spcAft>
              <a:defRPr/>
            </a:pPr>
            <a:r>
              <a:rPr lang="en-AU" sz="7200" b="1" dirty="0">
                <a:solidFill>
                  <a:srgbClr val="BA4400"/>
                </a:solidFill>
                <a:latin typeface="Century Gothic" panose="020B0502020202020204" pitchFamily="34" charset="0"/>
                <a:cs typeface="Mongolian Baiti" panose="03000500000000000000" pitchFamily="66" charset="0"/>
              </a:rPr>
              <a:t>XIV</a:t>
            </a:r>
          </a:p>
          <a:p>
            <a:pPr marR="89992" algn="ctr" eaLnBrk="1" hangingPunct="1">
              <a:lnSpc>
                <a:spcPct val="110000"/>
              </a:lnSpc>
              <a:spcBef>
                <a:spcPts val="0"/>
              </a:spcBef>
              <a:spcAft>
                <a:spcPts val="0"/>
              </a:spcAft>
              <a:defRPr/>
            </a:pPr>
            <a:r>
              <a:rPr lang="en-AU" sz="5000" b="1" kern="1400" dirty="0">
                <a:ln>
                  <a:solidFill>
                    <a:srgbClr val="691742"/>
                  </a:solidFill>
                </a:ln>
                <a:solidFill>
                  <a:srgbClr val="A05103"/>
                </a:solidFill>
                <a:latin typeface="Century Gothic" panose="020B0502020202020204" pitchFamily="34" charset="0"/>
                <a:cs typeface="Leelawadee" panose="020B0502040204020203" pitchFamily="34" charset="-34"/>
              </a:rPr>
              <a:t>Jesus </a:t>
            </a:r>
          </a:p>
          <a:p>
            <a:pPr marR="89992" algn="ctr" eaLnBrk="1" hangingPunct="1">
              <a:lnSpc>
                <a:spcPct val="110000"/>
              </a:lnSpc>
              <a:spcBef>
                <a:spcPts val="0"/>
              </a:spcBef>
              <a:spcAft>
                <a:spcPts val="0"/>
              </a:spcAft>
              <a:defRPr/>
            </a:pPr>
            <a:r>
              <a:rPr lang="en-AU" sz="5000" b="1" kern="1400" dirty="0">
                <a:ln>
                  <a:solidFill>
                    <a:srgbClr val="691742"/>
                  </a:solidFill>
                </a:ln>
                <a:solidFill>
                  <a:srgbClr val="A05103"/>
                </a:solidFill>
                <a:latin typeface="Century Gothic" panose="020B0502020202020204" pitchFamily="34" charset="0"/>
                <a:cs typeface="Leelawadee" panose="020B0502040204020203" pitchFamily="34" charset="-34"/>
              </a:rPr>
              <a:t>is</a:t>
            </a:r>
          </a:p>
          <a:p>
            <a:pPr marR="89992" algn="ctr" eaLnBrk="1" hangingPunct="1">
              <a:lnSpc>
                <a:spcPct val="110000"/>
              </a:lnSpc>
              <a:spcBef>
                <a:spcPts val="0"/>
              </a:spcBef>
              <a:spcAft>
                <a:spcPts val="0"/>
              </a:spcAft>
              <a:defRPr/>
            </a:pPr>
            <a:r>
              <a:rPr lang="en-AU" sz="5000" b="1" kern="1400" dirty="0">
                <a:ln>
                  <a:solidFill>
                    <a:srgbClr val="691742"/>
                  </a:solidFill>
                </a:ln>
                <a:solidFill>
                  <a:srgbClr val="A05103"/>
                </a:solidFill>
                <a:latin typeface="Century Gothic" panose="020B0502020202020204" pitchFamily="34" charset="0"/>
                <a:cs typeface="Leelawadee" panose="020B0502040204020203" pitchFamily="34" charset="-34"/>
              </a:rPr>
              <a:t>Buried</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882684" y="546315"/>
            <a:ext cx="6400800" cy="5765369"/>
          </a:xfrm>
          <a:prstGeom prst="rect">
            <a:avLst/>
          </a:prstGeom>
          <a:ln>
            <a:solidFill>
              <a:srgbClr val="3A1647"/>
            </a:solidFill>
          </a:ln>
          <a:effectLst>
            <a:softEdge rad="112500"/>
          </a:effectLst>
        </p:spPr>
      </p:pic>
      <p:sp>
        <p:nvSpPr>
          <p:cNvPr id="62468" name="TextBox 3"/>
          <p:cNvSpPr txBox="1">
            <a:spLocks noChangeArrowheads="1"/>
          </p:cNvSpPr>
          <p:nvPr/>
        </p:nvSpPr>
        <p:spPr bwMode="auto">
          <a:xfrm>
            <a:off x="6477000" y="6550025"/>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AU" altLang="en-US" sz="1400">
                <a:solidFill>
                  <a:schemeClr val="bg1"/>
                </a:solidFill>
              </a:rPr>
              <a:t>© Catholic Archbishop of Perth </a:t>
            </a:r>
          </a:p>
        </p:txBody>
      </p:sp>
    </p:spTree>
  </p:cSld>
  <p:clrMapOvr>
    <a:masterClrMapping/>
  </p:clrMapOvr>
  <p:transition spd="slow" advClick="0" advTm="15000"/>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61950" y="3276600"/>
            <a:ext cx="8691563" cy="1938338"/>
          </a:xfrm>
          <a:prstGeom prst="rect">
            <a:avLst/>
          </a:prstGeom>
          <a:noFill/>
        </p:spPr>
        <p:txBody>
          <a:bodyPr>
            <a:spAutoFit/>
          </a:bodyPr>
          <a:lstStyle/>
          <a:p>
            <a:pPr>
              <a:defRPr/>
            </a:pPr>
            <a:r>
              <a:rPr lang="en-AU" sz="4000" b="1" dirty="0">
                <a:solidFill>
                  <a:schemeClr val="bg1"/>
                </a:solidFill>
                <a:effectLst>
                  <a:outerShdw blurRad="38100" dist="38100" dir="2700000" algn="tl">
                    <a:srgbClr val="000000">
                      <a:alpha val="43137"/>
                    </a:srgbClr>
                  </a:outerShdw>
                </a:effectLst>
                <a:latin typeface="Century Gothic" panose="020B0502020202020204" pitchFamily="34" charset="0"/>
              </a:rPr>
              <a:t>Throw open the doors of darkness in our lives and let the light of Christ’s mercy shine </a:t>
            </a:r>
            <a:r>
              <a:rPr lang="en-AU" sz="4000" b="1" dirty="0" smtClean="0">
                <a:solidFill>
                  <a:schemeClr val="bg1"/>
                </a:solidFill>
                <a:effectLst>
                  <a:outerShdw blurRad="38100" dist="38100" dir="2700000" algn="tl">
                    <a:srgbClr val="000000">
                      <a:alpha val="43137"/>
                    </a:srgbClr>
                  </a:outerShdw>
                </a:effectLst>
                <a:latin typeface="Century Gothic" panose="020B0502020202020204" pitchFamily="34" charset="0"/>
              </a:rPr>
              <a:t>in all we do.</a:t>
            </a:r>
            <a:endParaRPr lang="en-AU" sz="40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8" name="TextBox 7"/>
          <p:cNvSpPr txBox="1"/>
          <p:nvPr/>
        </p:nvSpPr>
        <p:spPr>
          <a:xfrm>
            <a:off x="114300" y="533400"/>
            <a:ext cx="8924108" cy="1815882"/>
          </a:xfrm>
          <a:prstGeom prst="rect">
            <a:avLst/>
          </a:prstGeom>
          <a:solidFill>
            <a:srgbClr val="3A1647"/>
          </a:solidFill>
          <a:ln>
            <a:solidFill>
              <a:srgbClr val="3A1647"/>
            </a:solidFill>
          </a:ln>
          <a:scene3d>
            <a:camera prst="orthographicFront"/>
            <a:lightRig rig="threePt" dir="t"/>
          </a:scene3d>
          <a:sp3d>
            <a:bevelT w="139700" h="139700" prst="divot"/>
          </a:sp3d>
        </p:spPr>
        <p:txBody>
          <a:bodyPr>
            <a:spAutoFit/>
            <a:sp3d extrusionH="57150">
              <a:bevelT w="38100" h="38100" prst="relaxedInset"/>
            </a:sp3d>
          </a:bodyPr>
          <a:lstStyle/>
          <a:p>
            <a:pPr>
              <a:defRPr/>
            </a:pPr>
            <a:r>
              <a:rPr lang="en-AU" sz="4000" b="1" dirty="0" smtClean="0">
                <a:solidFill>
                  <a:schemeClr val="bg1"/>
                </a:solidFill>
                <a:effectLst>
                  <a:outerShdw blurRad="38100" dist="38100" dir="2700000" algn="tl">
                    <a:srgbClr val="000000">
                      <a:alpha val="43137"/>
                    </a:srgbClr>
                  </a:outerShdw>
                </a:effectLst>
                <a:latin typeface="Century Gothic" panose="020B0502020202020204" pitchFamily="34" charset="0"/>
              </a:rPr>
              <a:t>‘… </a:t>
            </a:r>
            <a:r>
              <a:rPr lang="en-AU" sz="4000" b="1" dirty="0">
                <a:solidFill>
                  <a:schemeClr val="bg1"/>
                </a:solidFill>
                <a:effectLst>
                  <a:outerShdw blurRad="38100" dist="38100" dir="2700000" algn="tl">
                    <a:srgbClr val="000000">
                      <a:alpha val="43137"/>
                    </a:srgbClr>
                  </a:outerShdw>
                </a:effectLst>
                <a:latin typeface="Century Gothic" panose="020B0502020202020204" pitchFamily="34" charset="0"/>
              </a:rPr>
              <a:t>he rolled a large stone across the entrance to the tomb …’  </a:t>
            </a:r>
            <a:r>
              <a:rPr lang="en-AU" sz="3200" dirty="0">
                <a:solidFill>
                  <a:schemeClr val="bg1"/>
                </a:solidFill>
                <a:effectLst>
                  <a:outerShdw blurRad="38100" dist="38100" dir="2700000" algn="tl">
                    <a:srgbClr val="000000">
                      <a:alpha val="43137"/>
                    </a:srgbClr>
                  </a:outerShdw>
                </a:effectLst>
                <a:latin typeface="Century Gothic" panose="020B0502020202020204" pitchFamily="34" charset="0"/>
              </a:rPr>
              <a:t>					       	Matthew 27: 57-61, 65-66</a:t>
            </a:r>
          </a:p>
        </p:txBody>
      </p:sp>
    </p:spTree>
  </p:cSld>
  <p:clrMapOvr>
    <a:masterClrMapping/>
  </p:clrMapOvr>
  <p:transition spd="slow" advClick="0" advTm="15000"/>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400800"/>
          </a:xfrm>
          <a:prstGeom prst="rect">
            <a:avLst/>
          </a:prstGeom>
          <a:ln>
            <a:solidFill>
              <a:srgbClr val="3A1647"/>
            </a:solidFill>
          </a:ln>
          <a:effectLst>
            <a:softEdge rad="112500"/>
          </a:effectLst>
        </p:spPr>
      </p:pic>
      <p:sp>
        <p:nvSpPr>
          <p:cNvPr id="7" name="TextBox 6"/>
          <p:cNvSpPr txBox="1"/>
          <p:nvPr/>
        </p:nvSpPr>
        <p:spPr>
          <a:xfrm>
            <a:off x="210971" y="5715000"/>
            <a:ext cx="8722057" cy="837152"/>
          </a:xfrm>
          <a:prstGeom prst="rect">
            <a:avLst/>
          </a:prstGeom>
          <a:solidFill>
            <a:srgbClr val="3A1647"/>
          </a:solidFill>
          <a:ln>
            <a:solidFill>
              <a:srgbClr val="3A1647"/>
            </a:solidFill>
          </a:ln>
          <a:scene3d>
            <a:camera prst="orthographicFront"/>
            <a:lightRig rig="threePt" dir="t"/>
          </a:scene3d>
          <a:sp3d>
            <a:bevelT w="139700" h="139700" prst="divot"/>
          </a:sp3d>
        </p:spPr>
        <p:txBody>
          <a:bodyPr>
            <a:spAutoFit/>
            <a:sp3d extrusionH="57150">
              <a:bevelT w="38100" h="38100" prst="relaxedInset"/>
            </a:sp3d>
          </a:bodyPr>
          <a:lstStyle/>
          <a:p>
            <a:pPr marR="89992" algn="ctr" eaLnBrk="1" hangingPunct="1">
              <a:lnSpc>
                <a:spcPct val="110000"/>
              </a:lnSpc>
              <a:spcBef>
                <a:spcPts val="0"/>
              </a:spcBef>
              <a:spcAft>
                <a:spcPts val="0"/>
              </a:spcAft>
              <a:defRPr/>
            </a:pPr>
            <a:r>
              <a:rPr lang="en-AU" sz="4400" b="1" kern="1400">
                <a:ln>
                  <a:solidFill>
                    <a:srgbClr val="691742"/>
                  </a:solidFill>
                </a:ln>
                <a:solidFill>
                  <a:srgbClr val="A05103"/>
                </a:solidFill>
                <a:latin typeface="Leelawadee" panose="020B0502040204020203" pitchFamily="34" charset="-34"/>
                <a:cs typeface="Leelawadee" panose="020B0502040204020203" pitchFamily="34" charset="-34"/>
              </a:rPr>
              <a:t>Take away the Stone of Shame</a:t>
            </a:r>
            <a:endParaRPr lang="en-AU" sz="4400" b="1" kern="1400" dirty="0">
              <a:ln>
                <a:solidFill>
                  <a:srgbClr val="691742"/>
                </a:solidFill>
              </a:ln>
              <a:solidFill>
                <a:srgbClr val="A05103"/>
              </a:solidFill>
              <a:latin typeface="Leelawadee" panose="020B0502040204020203" pitchFamily="34" charset="-34"/>
              <a:cs typeface="Leelawadee" panose="020B0502040204020203" pitchFamily="34" charset="-34"/>
            </a:endParaRPr>
          </a:p>
        </p:txBody>
      </p:sp>
      <p:sp>
        <p:nvSpPr>
          <p:cNvPr id="64516" name="TextBox 4"/>
          <p:cNvSpPr txBox="1">
            <a:spLocks noChangeArrowheads="1"/>
          </p:cNvSpPr>
          <p:nvPr/>
        </p:nvSpPr>
        <p:spPr bwMode="auto">
          <a:xfrm>
            <a:off x="6172200" y="6562725"/>
            <a:ext cx="2971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AU" altLang="en-US" sz="1400">
                <a:solidFill>
                  <a:schemeClr val="bg1"/>
                </a:solidFill>
              </a:rPr>
              <a:t>©Amanda Carden / Shutterstock.com </a:t>
            </a:r>
          </a:p>
          <a:p>
            <a:pPr>
              <a:spcBef>
                <a:spcPct val="0"/>
              </a:spcBef>
              <a:buFontTx/>
              <a:buNone/>
            </a:pPr>
            <a:r>
              <a:rPr lang="en-AU" altLang="en-US" sz="1400">
                <a:solidFill>
                  <a:schemeClr val="bg1"/>
                </a:solidFill>
              </a:rPr>
              <a:t> </a:t>
            </a:r>
          </a:p>
        </p:txBody>
      </p:sp>
    </p:spTree>
  </p:cSld>
  <p:clrMapOvr>
    <a:masterClrMapping/>
  </p:clrMapOvr>
  <p:transition spd="slow" advClick="0" advTm="15000"/>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342900" y="181958"/>
            <a:ext cx="8458200" cy="6494085"/>
          </a:xfrm>
          <a:prstGeom prst="rect">
            <a:avLst/>
          </a:prstGeom>
          <a:solidFill>
            <a:srgbClr val="3A1647"/>
          </a:solidFill>
          <a:ln>
            <a:solidFill>
              <a:srgbClr val="3A1647"/>
            </a:solidFill>
          </a:ln>
          <a:scene3d>
            <a:camera prst="orthographicFront"/>
            <a:lightRig rig="threePt" dir="t"/>
          </a:scene3d>
          <a:sp3d>
            <a:bevelT w="139700" h="139700" prst="divot"/>
          </a:sp3d>
        </p:spPr>
        <p:txBody>
          <a:bodyPr>
            <a:spAutoFit/>
            <a:sp3d extrusionH="57150">
              <a:bevelT w="38100" h="38100" prst="relaxedInset"/>
            </a:sp3d>
          </a:bodyPr>
          <a:lstStyle/>
          <a:p>
            <a:pPr algn="ctr">
              <a:defRPr/>
            </a:pPr>
            <a:r>
              <a:rPr lang="en-AU" sz="3200" b="1" kern="1400" dirty="0">
                <a:ln>
                  <a:solidFill>
                    <a:srgbClr val="691742"/>
                  </a:solidFill>
                </a:ln>
                <a:solidFill>
                  <a:srgbClr val="A05103"/>
                </a:solidFill>
                <a:latin typeface="Century Gothic" panose="020B0502020202020204" pitchFamily="34" charset="0"/>
                <a:cs typeface="Leelawadee" panose="020B0502040204020203" pitchFamily="34" charset="-34"/>
              </a:rPr>
              <a:t>Pope Francis Final Reflection</a:t>
            </a:r>
            <a:endParaRPr lang="en-AU" sz="3200" b="1" dirty="0">
              <a:solidFill>
                <a:srgbClr val="8D4002"/>
              </a:solidFill>
              <a:effectLst>
                <a:outerShdw blurRad="38100" dist="38100" dir="2700000" algn="tl">
                  <a:srgbClr val="000000">
                    <a:alpha val="43137"/>
                  </a:srgbClr>
                </a:outerShdw>
              </a:effectLst>
              <a:latin typeface="Century Gothic" panose="020B0502020202020204" pitchFamily="34" charset="0"/>
            </a:endParaRPr>
          </a:p>
          <a:p>
            <a:pPr algn="just">
              <a:defRPr/>
            </a:pPr>
            <a:r>
              <a:rPr lang="en-AU" sz="3200" b="1" dirty="0">
                <a:solidFill>
                  <a:schemeClr val="bg1"/>
                </a:solidFill>
                <a:effectLst>
                  <a:outerShdw blurRad="38100" dist="38100" dir="2700000" algn="tl">
                    <a:srgbClr val="000000">
                      <a:alpha val="43137"/>
                    </a:srgbClr>
                  </a:outerShdw>
                </a:effectLst>
                <a:latin typeface="Century Gothic" panose="020B0502020202020204" pitchFamily="34" charset="0"/>
              </a:rPr>
              <a:t>What was a simple act of love-going to the tomb-has turned in to an event, a truly life-changing event. Nothing remains as it was before, not only in the lives of those (people), but also in our own lives and in the history of humankind. Jesus is not dead, he is alive. He does not simply return to life; rather he is life itself,  because he is the Son of God, the living God. Jesus no longer  belongs to the past, but lives in the present and is projected towards the future.</a:t>
            </a:r>
            <a:r>
              <a:rPr lang="en-AU" sz="3200" b="1" kern="1400" dirty="0">
                <a:ln>
                  <a:solidFill>
                    <a:srgbClr val="691742"/>
                  </a:solidFill>
                </a:ln>
                <a:solidFill>
                  <a:srgbClr val="A05103"/>
                </a:solidFill>
                <a:latin typeface="Century Gothic" panose="020B0502020202020204" pitchFamily="34" charset="0"/>
                <a:cs typeface="Leelawadee" panose="020B0502040204020203" pitchFamily="34" charset="-34"/>
              </a:rPr>
              <a:t>              </a:t>
            </a:r>
          </a:p>
        </p:txBody>
      </p:sp>
    </p:spTree>
  </p:cSld>
  <p:clrMapOvr>
    <a:masterClrMapping/>
  </p:clrMapOvr>
  <p:transition spd="slow" advClick="0" advTm="1500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51790"/>
          <a:stretch/>
        </p:blipFill>
        <p:spPr>
          <a:xfrm>
            <a:off x="381000" y="48904"/>
            <a:ext cx="8382001" cy="6061415"/>
          </a:xfrm>
          <a:prstGeom prst="rect">
            <a:avLst/>
          </a:prstGeom>
          <a:ln>
            <a:solidFill>
              <a:srgbClr val="3A1647"/>
            </a:solidFill>
          </a:ln>
          <a:effectLst>
            <a:softEdge rad="112500"/>
          </a:effectLst>
        </p:spPr>
      </p:pic>
      <p:sp>
        <p:nvSpPr>
          <p:cNvPr id="7" name="TextBox 6"/>
          <p:cNvSpPr txBox="1"/>
          <p:nvPr/>
        </p:nvSpPr>
        <p:spPr>
          <a:xfrm>
            <a:off x="194481" y="5779270"/>
            <a:ext cx="8915400" cy="773930"/>
          </a:xfrm>
          <a:prstGeom prst="rect">
            <a:avLst/>
          </a:prstGeom>
          <a:solidFill>
            <a:srgbClr val="3A1647"/>
          </a:solidFill>
          <a:ln>
            <a:solidFill>
              <a:srgbClr val="3A1647"/>
            </a:solidFill>
          </a:ln>
          <a:scene3d>
            <a:camera prst="orthographicFront"/>
            <a:lightRig rig="threePt" dir="t"/>
          </a:scene3d>
          <a:sp3d>
            <a:bevelT w="139700" h="139700" prst="divot"/>
          </a:sp3d>
        </p:spPr>
        <p:txBody>
          <a:bodyPr>
            <a:spAutoFit/>
            <a:sp3d extrusionH="57150">
              <a:bevelT w="38100" h="38100" prst="relaxedInset"/>
            </a:sp3d>
          </a:bodyPr>
          <a:lstStyle/>
          <a:p>
            <a:pPr marR="89992" algn="ctr" eaLnBrk="1" hangingPunct="1">
              <a:lnSpc>
                <a:spcPct val="110000"/>
              </a:lnSpc>
              <a:spcBef>
                <a:spcPts val="0"/>
              </a:spcBef>
              <a:spcAft>
                <a:spcPts val="0"/>
              </a:spcAft>
              <a:defRPr/>
            </a:pPr>
            <a:r>
              <a:rPr lang="en-AU" sz="4400" b="1" kern="1400" dirty="0">
                <a:ln>
                  <a:solidFill>
                    <a:srgbClr val="691742"/>
                  </a:solidFill>
                </a:ln>
                <a:solidFill>
                  <a:srgbClr val="A05103"/>
                </a:solidFill>
                <a:latin typeface="Century Gothic" panose="020B0502020202020204" pitchFamily="34" charset="0"/>
                <a:cs typeface="Leelawadee" panose="020B0502040204020203" pitchFamily="34" charset="-34"/>
              </a:rPr>
              <a:t>Great is God’s Mercy</a:t>
            </a:r>
          </a:p>
        </p:txBody>
      </p:sp>
      <p:sp>
        <p:nvSpPr>
          <p:cNvPr id="9220" name="TextBox 3"/>
          <p:cNvSpPr txBox="1">
            <a:spLocks noChangeArrowheads="1"/>
          </p:cNvSpPr>
          <p:nvPr/>
        </p:nvSpPr>
        <p:spPr bwMode="auto">
          <a:xfrm>
            <a:off x="6748463" y="6550025"/>
            <a:ext cx="2362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AU" altLang="en-US" sz="1400">
                <a:solidFill>
                  <a:schemeClr val="bg1"/>
                </a:solidFill>
              </a:rPr>
              <a:t>© hidesy / Shutterstock.com </a:t>
            </a:r>
          </a:p>
        </p:txBody>
      </p:sp>
    </p:spTree>
  </p:cSld>
  <p:clrMapOvr>
    <a:masterClrMapping/>
  </p:clrMapOvr>
  <p:transition spd="slow" advClick="0" advTm="1500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914400" y="149641"/>
            <a:ext cx="7315200" cy="6558719"/>
          </a:xfrm>
          <a:prstGeom prst="rect">
            <a:avLst/>
          </a:prstGeom>
          <a:solidFill>
            <a:srgbClr val="3A1647"/>
          </a:solidFill>
          <a:ln>
            <a:solidFill>
              <a:srgbClr val="3A1647"/>
            </a:solidFill>
          </a:ln>
          <a:scene3d>
            <a:camera prst="orthographicFront"/>
            <a:lightRig rig="threePt" dir="t"/>
          </a:scene3d>
          <a:sp3d>
            <a:bevelT w="139700" h="139700" prst="divot"/>
          </a:sp3d>
        </p:spPr>
        <p:txBody>
          <a:bodyPr>
            <a:spAutoFit/>
            <a:sp3d extrusionH="57150">
              <a:bevelT w="38100" h="38100" prst="relaxedInset"/>
            </a:sp3d>
          </a:bodyPr>
          <a:lstStyle/>
          <a:p>
            <a:pPr marR="89992" algn="ctr" eaLnBrk="1" hangingPunct="1">
              <a:lnSpc>
                <a:spcPct val="110000"/>
              </a:lnSpc>
              <a:spcBef>
                <a:spcPts val="0"/>
              </a:spcBef>
              <a:spcAft>
                <a:spcPts val="0"/>
              </a:spcAft>
              <a:defRPr/>
            </a:pPr>
            <a:r>
              <a:rPr lang="en-AU" sz="5400" b="1" kern="1400" dirty="0">
                <a:ln>
                  <a:solidFill>
                    <a:srgbClr val="691742"/>
                  </a:solidFill>
                </a:ln>
                <a:solidFill>
                  <a:schemeClr val="bg1"/>
                </a:solidFill>
                <a:effectLst>
                  <a:outerShdw blurRad="38100" dist="38100" dir="2700000" algn="tl">
                    <a:srgbClr val="000000">
                      <a:alpha val="43137"/>
                    </a:srgbClr>
                  </a:outerShdw>
                </a:effectLst>
                <a:latin typeface="Century Gothic" panose="020B0502020202020204" pitchFamily="34" charset="0"/>
                <a:cs typeface="Leelawadee" panose="020B0502040204020203" pitchFamily="34" charset="-34"/>
              </a:rPr>
              <a:t> </a:t>
            </a:r>
            <a:r>
              <a:rPr lang="en-AU" sz="3600" b="1" kern="1400" dirty="0">
                <a:ln>
                  <a:solidFill>
                    <a:srgbClr val="691742"/>
                  </a:solidFill>
                </a:ln>
                <a:solidFill>
                  <a:schemeClr val="bg1"/>
                </a:solidFill>
                <a:effectLst>
                  <a:outerShdw blurRad="38100" dist="38100" dir="2700000" algn="tl">
                    <a:srgbClr val="000000">
                      <a:alpha val="43137"/>
                    </a:srgbClr>
                  </a:outerShdw>
                </a:effectLst>
                <a:latin typeface="Century Gothic" panose="020B0502020202020204" pitchFamily="34" charset="0"/>
                <a:cs typeface="Leelawadee" panose="020B0502040204020203" pitchFamily="34" charset="-34"/>
              </a:rPr>
              <a:t>It is indeed my wish that the Jubilee be a living experience of the closeness of the Father, whose tenderness is almost tangible, so that the faith of every believer may be strengthened and thus testimony to it be ever more effective.</a:t>
            </a:r>
          </a:p>
          <a:p>
            <a:pPr marR="89992" algn="ctr" eaLnBrk="1" hangingPunct="1">
              <a:lnSpc>
                <a:spcPct val="110000"/>
              </a:lnSpc>
              <a:spcBef>
                <a:spcPts val="0"/>
              </a:spcBef>
              <a:spcAft>
                <a:spcPts val="0"/>
              </a:spcAft>
              <a:defRPr/>
            </a:pPr>
            <a:endParaRPr lang="en-AU" sz="1400" b="1" kern="1400" dirty="0">
              <a:ln>
                <a:solidFill>
                  <a:srgbClr val="691742"/>
                </a:solidFill>
              </a:ln>
              <a:solidFill>
                <a:srgbClr val="A05103"/>
              </a:solidFill>
              <a:latin typeface="Century Gothic" panose="020B0502020202020204" pitchFamily="34" charset="0"/>
              <a:cs typeface="Leelawadee" panose="020B0502040204020203" pitchFamily="34" charset="-34"/>
            </a:endParaRPr>
          </a:p>
          <a:p>
            <a:pPr marR="89992" algn="r" eaLnBrk="1" hangingPunct="1">
              <a:lnSpc>
                <a:spcPct val="110000"/>
              </a:lnSpc>
              <a:spcBef>
                <a:spcPts val="0"/>
              </a:spcBef>
              <a:spcAft>
                <a:spcPts val="0"/>
              </a:spcAft>
              <a:defRPr/>
            </a:pPr>
            <a:r>
              <a:rPr lang="en-AU" sz="2400" b="1" kern="1400" dirty="0">
                <a:ln>
                  <a:solidFill>
                    <a:srgbClr val="691742"/>
                  </a:solidFill>
                </a:ln>
                <a:solidFill>
                  <a:srgbClr val="A05103"/>
                </a:solidFill>
                <a:latin typeface="Century Gothic" panose="020B0502020202020204" pitchFamily="34" charset="0"/>
                <a:cs typeface="Leelawadee" panose="020B0502040204020203" pitchFamily="34" charset="-34"/>
              </a:rPr>
              <a:t>Pope Francis</a:t>
            </a:r>
          </a:p>
        </p:txBody>
      </p:sp>
    </p:spTree>
  </p:cSld>
  <p:clrMapOvr>
    <a:masterClrMapping/>
  </p:clrMapOvr>
  <p:transition spd="slow" advClick="0" advTm="15000"/>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295400" y="3276600"/>
            <a:ext cx="6477000" cy="4247317"/>
          </a:xfrm>
          <a:prstGeom prst="rect">
            <a:avLst/>
          </a:prstGeom>
          <a:noFill/>
        </p:spPr>
        <p:txBody>
          <a:bodyPr wrap="square" rtlCol="0">
            <a:spAutoFit/>
          </a:bodyPr>
          <a:lstStyle/>
          <a:p>
            <a:r>
              <a:rPr lang="en-AU" dirty="0" smtClean="0">
                <a:solidFill>
                  <a:schemeClr val="bg1"/>
                </a:solidFill>
              </a:rPr>
              <a:t>COPYRIGHT NOTICE </a:t>
            </a:r>
          </a:p>
          <a:p>
            <a:r>
              <a:rPr lang="en-AU" dirty="0" smtClean="0">
                <a:solidFill>
                  <a:schemeClr val="bg1"/>
                </a:solidFill>
              </a:rPr>
              <a:t>Produced by Centre for Liturgy - Archdiocese of Perth. Western Australia</a:t>
            </a:r>
          </a:p>
          <a:p>
            <a:r>
              <a:rPr lang="en-AU" dirty="0" smtClean="0">
                <a:solidFill>
                  <a:schemeClr val="bg1"/>
                </a:solidFill>
              </a:rPr>
              <a:t>Scripture quotations are from the Good News Translation Revised Edition - © American Bible Society 1966, 1971, 1976, 1992.</a:t>
            </a:r>
          </a:p>
          <a:p>
            <a:r>
              <a:rPr lang="en-AU" dirty="0" smtClean="0">
                <a:solidFill>
                  <a:schemeClr val="bg1"/>
                </a:solidFill>
              </a:rPr>
              <a:t>All images are subject to copyright and may not be reproduced separately from this program. </a:t>
            </a:r>
          </a:p>
          <a:p>
            <a:r>
              <a:rPr lang="en-AU" dirty="0" smtClean="0">
                <a:solidFill>
                  <a:schemeClr val="bg1"/>
                </a:solidFill>
              </a:rPr>
              <a:t>The material in this program is subject to copyright. None of it may be reproduced in any other form for commercial purposes. </a:t>
            </a:r>
          </a:p>
          <a:p>
            <a:r>
              <a:rPr lang="en-AU" dirty="0" smtClean="0">
                <a:solidFill>
                  <a:schemeClr val="bg1"/>
                </a:solidFill>
              </a:rPr>
              <a:t>Background Music Peppers Theme Kevin MacLeod (incompetech.com) Licensed under Creative Commons: By Attribution 3.0 http://creativecommons.org/licenses/by/3.0/</a:t>
            </a:r>
          </a:p>
          <a:p>
            <a:endParaRPr lang="en-AU" dirty="0" smtClean="0"/>
          </a:p>
          <a:p>
            <a:endParaRPr lang="en-AU" dirty="0" smtClean="0"/>
          </a:p>
          <a:p>
            <a:endParaRPr lang="en-AU" dirty="0"/>
          </a:p>
        </p:txBody>
      </p:sp>
    </p:spTree>
    <p:extLst>
      <p:ext uri="{BB962C8B-B14F-4D97-AF65-F5344CB8AC3E}">
        <p14:creationId xmlns:p14="http://schemas.microsoft.com/office/powerpoint/2010/main" val="2263865715"/>
      </p:ext>
    </p:extLst>
  </p:cSld>
  <p:clrMapOvr>
    <a:masterClrMapping/>
  </p:clrMapOvr>
  <p:transition spd="slow" advClick="0" advTm="1500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304800" y="997566"/>
            <a:ext cx="8534400" cy="4862870"/>
          </a:xfrm>
          <a:prstGeom prst="rect">
            <a:avLst/>
          </a:prstGeom>
          <a:solidFill>
            <a:srgbClr val="3A1647"/>
          </a:solidFill>
          <a:ln>
            <a:solidFill>
              <a:srgbClr val="3A1647"/>
            </a:solidFill>
          </a:ln>
          <a:scene3d>
            <a:camera prst="orthographicFront"/>
            <a:lightRig rig="threePt" dir="t"/>
          </a:scene3d>
          <a:sp3d>
            <a:bevelT w="139700" h="139700" prst="divot"/>
          </a:sp3d>
        </p:spPr>
        <p:txBody>
          <a:bodyPr anchor="ctr">
            <a:spAutoFit/>
            <a:sp3d extrusionH="57150">
              <a:bevelT w="38100" h="38100" prst="relaxedInset"/>
            </a:sp3d>
          </a:bodyPr>
          <a:lstStyle/>
          <a:p>
            <a:pPr algn="ctr">
              <a:defRPr/>
            </a:pPr>
            <a:r>
              <a:rPr lang="en-AU" sz="6600" b="1" dirty="0" smtClean="0">
                <a:solidFill>
                  <a:srgbClr val="BA4400"/>
                </a:solidFill>
                <a:latin typeface="Century Gothic" panose="020B0502020202020204" pitchFamily="34" charset="0"/>
                <a:cs typeface="Mongolian Baiti" panose="03000500000000000000" pitchFamily="66" charset="0"/>
              </a:rPr>
              <a:t>II</a:t>
            </a:r>
          </a:p>
          <a:p>
            <a:pPr lvl="0">
              <a:defRPr/>
            </a:pPr>
            <a:r>
              <a:rPr lang="en-AU" sz="3600" b="1" dirty="0" smtClean="0">
                <a:solidFill>
                  <a:prstClr val="white"/>
                </a:solidFill>
                <a:latin typeface="Century Gothic" panose="020B0502020202020204" pitchFamily="34" charset="0"/>
              </a:rPr>
              <a:t>		We </a:t>
            </a:r>
            <a:r>
              <a:rPr lang="en-AU" sz="3600" b="1" dirty="0">
                <a:solidFill>
                  <a:prstClr val="white"/>
                </a:solidFill>
                <a:latin typeface="Century Gothic" panose="020B0502020202020204" pitchFamily="34" charset="0"/>
              </a:rPr>
              <a:t>adore you, O Christ, 				and praise you</a:t>
            </a:r>
            <a:r>
              <a:rPr lang="en-AU" sz="3600" dirty="0">
                <a:solidFill>
                  <a:prstClr val="white"/>
                </a:solidFill>
                <a:latin typeface="Century Gothic" panose="020B0502020202020204" pitchFamily="34" charset="0"/>
              </a:rPr>
              <a:t>.</a:t>
            </a:r>
          </a:p>
          <a:p>
            <a:pPr lvl="0">
              <a:defRPr/>
            </a:pPr>
            <a:r>
              <a:rPr lang="en-AU" sz="3600" dirty="0">
                <a:solidFill>
                  <a:prstClr val="white"/>
                </a:solidFill>
                <a:latin typeface="Century Gothic" panose="020B0502020202020204" pitchFamily="34" charset="0"/>
              </a:rPr>
              <a:t> </a:t>
            </a:r>
          </a:p>
          <a:p>
            <a:pPr lvl="0">
              <a:defRPr/>
            </a:pPr>
            <a:r>
              <a:rPr lang="en-AU" sz="3600" b="1" dirty="0">
                <a:solidFill>
                  <a:prstClr val="white"/>
                </a:solidFill>
                <a:latin typeface="Century Gothic" panose="020B0502020202020204" pitchFamily="34" charset="0"/>
              </a:rPr>
              <a:t>		Because by your holy 				cross You have 						redeemed the world.</a:t>
            </a:r>
            <a:endParaRPr lang="en-AU" sz="3600" dirty="0">
              <a:solidFill>
                <a:prstClr val="white"/>
              </a:solidFill>
              <a:latin typeface="Century Gothic" panose="020B0502020202020204" pitchFamily="34" charset="0"/>
            </a:endParaRPr>
          </a:p>
          <a:p>
            <a:pPr>
              <a:defRPr/>
            </a:pPr>
            <a:endParaRPr lang="en-AU" sz="2800" dirty="0">
              <a:solidFill>
                <a:schemeClr val="bg1"/>
              </a:solidFill>
              <a:latin typeface="Century Gothic" panose="020B0502020202020204" pitchFamily="34" charset="0"/>
            </a:endParaRPr>
          </a:p>
        </p:txBody>
      </p:sp>
    </p:spTree>
  </p:cSld>
  <p:clrMapOvr>
    <a:masterClrMapping/>
  </p:clrMapOvr>
  <p:transition spd="slow" advClick="0" advTm="1500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344" t="-617" r="15616" b="617"/>
          <a:stretch/>
        </p:blipFill>
        <p:spPr>
          <a:xfrm>
            <a:off x="2971800" y="152400"/>
            <a:ext cx="5919999" cy="6480000"/>
          </a:xfrm>
          <a:prstGeom prst="rect">
            <a:avLst/>
          </a:prstGeom>
          <a:ln>
            <a:solidFill>
              <a:srgbClr val="3A1647"/>
            </a:solidFill>
          </a:ln>
          <a:effectLst>
            <a:softEdge rad="112500"/>
          </a:effectLst>
        </p:spPr>
      </p:pic>
      <p:sp>
        <p:nvSpPr>
          <p:cNvPr id="6" name="TextBox 5"/>
          <p:cNvSpPr txBox="1"/>
          <p:nvPr/>
        </p:nvSpPr>
        <p:spPr>
          <a:xfrm>
            <a:off x="169460" y="908643"/>
            <a:ext cx="2819400" cy="4967514"/>
          </a:xfrm>
          <a:prstGeom prst="rect">
            <a:avLst/>
          </a:prstGeom>
          <a:solidFill>
            <a:srgbClr val="3A1647"/>
          </a:solidFill>
          <a:ln>
            <a:solidFill>
              <a:srgbClr val="3A1647"/>
            </a:solidFill>
          </a:ln>
          <a:scene3d>
            <a:camera prst="orthographicFront"/>
            <a:lightRig rig="threePt" dir="t"/>
          </a:scene3d>
          <a:sp3d>
            <a:bevelT w="139700" h="139700" prst="divot"/>
          </a:sp3d>
        </p:spPr>
        <p:txBody>
          <a:bodyPr>
            <a:spAutoFit/>
            <a:sp3d extrusionH="57150">
              <a:bevelT w="38100" h="38100" prst="relaxedInset"/>
            </a:sp3d>
          </a:bodyPr>
          <a:lstStyle/>
          <a:p>
            <a:pPr marR="89992" algn="ctr" eaLnBrk="1" hangingPunct="1">
              <a:lnSpc>
                <a:spcPct val="110000"/>
              </a:lnSpc>
              <a:spcBef>
                <a:spcPts val="0"/>
              </a:spcBef>
              <a:spcAft>
                <a:spcPts val="0"/>
              </a:spcAft>
              <a:defRPr/>
            </a:pPr>
            <a:r>
              <a:rPr lang="en-AU" sz="7200" b="1" dirty="0">
                <a:solidFill>
                  <a:srgbClr val="BA4400"/>
                </a:solidFill>
                <a:latin typeface="Century Gothic" panose="020B0502020202020204" pitchFamily="34" charset="0"/>
                <a:cs typeface="Mongolian Baiti" panose="03000500000000000000" pitchFamily="66" charset="0"/>
              </a:rPr>
              <a:t>II</a:t>
            </a:r>
          </a:p>
          <a:p>
            <a:pPr marR="89992" algn="ctr" eaLnBrk="1" hangingPunct="1">
              <a:lnSpc>
                <a:spcPct val="110000"/>
              </a:lnSpc>
              <a:spcBef>
                <a:spcPts val="0"/>
              </a:spcBef>
              <a:spcAft>
                <a:spcPts val="0"/>
              </a:spcAft>
              <a:defRPr/>
            </a:pPr>
            <a:r>
              <a:rPr lang="en-AU" sz="5400" b="1" kern="1400" dirty="0">
                <a:ln>
                  <a:solidFill>
                    <a:srgbClr val="691742"/>
                  </a:solidFill>
                </a:ln>
                <a:solidFill>
                  <a:srgbClr val="A05103"/>
                </a:solidFill>
                <a:latin typeface="Century Gothic" panose="020B0502020202020204" pitchFamily="34" charset="0"/>
                <a:cs typeface="Leelawadee" panose="020B0502040204020203" pitchFamily="34" charset="-34"/>
              </a:rPr>
              <a:t>Jesus </a:t>
            </a:r>
          </a:p>
          <a:p>
            <a:pPr marR="89992" algn="ctr" eaLnBrk="1" hangingPunct="1">
              <a:lnSpc>
                <a:spcPct val="110000"/>
              </a:lnSpc>
              <a:spcBef>
                <a:spcPts val="0"/>
              </a:spcBef>
              <a:spcAft>
                <a:spcPts val="0"/>
              </a:spcAft>
              <a:defRPr/>
            </a:pPr>
            <a:r>
              <a:rPr lang="en-AU" sz="5400" b="1" kern="1400" dirty="0">
                <a:ln>
                  <a:solidFill>
                    <a:srgbClr val="691742"/>
                  </a:solidFill>
                </a:ln>
                <a:solidFill>
                  <a:srgbClr val="A05103"/>
                </a:solidFill>
                <a:latin typeface="Century Gothic" panose="020B0502020202020204" pitchFamily="34" charset="0"/>
                <a:cs typeface="Leelawadee" panose="020B0502040204020203" pitchFamily="34" charset="-34"/>
              </a:rPr>
              <a:t>Carries His Cross</a:t>
            </a:r>
          </a:p>
        </p:txBody>
      </p:sp>
      <p:sp>
        <p:nvSpPr>
          <p:cNvPr id="11268" name="TextBox 3"/>
          <p:cNvSpPr txBox="1">
            <a:spLocks noChangeArrowheads="1"/>
          </p:cNvSpPr>
          <p:nvPr/>
        </p:nvSpPr>
        <p:spPr bwMode="auto">
          <a:xfrm>
            <a:off x="6477000" y="6550025"/>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AU" altLang="en-US" sz="1400">
                <a:solidFill>
                  <a:schemeClr val="bg1"/>
                </a:solidFill>
              </a:rPr>
              <a:t>© Catholic Archbishop of Perth </a:t>
            </a:r>
          </a:p>
        </p:txBody>
      </p:sp>
    </p:spTree>
  </p:cSld>
  <p:clrMapOvr>
    <a:masterClrMapping/>
  </p:clrMapOvr>
  <p:transition spd="slow" advClick="0" advTm="1500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81000" y="2438400"/>
            <a:ext cx="8534400" cy="3170099"/>
          </a:xfrm>
          <a:prstGeom prst="rect">
            <a:avLst/>
          </a:prstGeom>
          <a:noFill/>
        </p:spPr>
        <p:txBody>
          <a:bodyPr>
            <a:spAutoFit/>
          </a:bodyPr>
          <a:lstStyle/>
          <a:p>
            <a:pPr>
              <a:defRPr/>
            </a:pPr>
            <a:r>
              <a:rPr lang="en-AU" sz="4000" b="1" dirty="0">
                <a:solidFill>
                  <a:schemeClr val="bg1"/>
                </a:solidFill>
                <a:effectLst>
                  <a:outerShdw blurRad="38100" dist="38100" dir="2700000" algn="tl">
                    <a:srgbClr val="000000">
                      <a:alpha val="43137"/>
                    </a:srgbClr>
                  </a:outerShdw>
                </a:effectLst>
                <a:latin typeface="Century Gothic" panose="020B0502020202020204" pitchFamily="34" charset="0"/>
              </a:rPr>
              <a:t>Christ walks with us, helping to lighten our burdens.  </a:t>
            </a:r>
            <a:r>
              <a:rPr lang="en-AU" sz="4000" b="1" dirty="0" smtClean="0">
                <a:solidFill>
                  <a:schemeClr val="bg1"/>
                </a:solidFill>
                <a:effectLst>
                  <a:outerShdw blurRad="38100" dist="38100" dir="2700000" algn="tl">
                    <a:srgbClr val="000000">
                      <a:alpha val="43137"/>
                    </a:srgbClr>
                  </a:outerShdw>
                </a:effectLst>
                <a:latin typeface="Century Gothic" panose="020B0502020202020204" pitchFamily="34" charset="0"/>
              </a:rPr>
              <a:t>But he extends an invitation to be sensitive to the pain and needs </a:t>
            </a:r>
          </a:p>
          <a:p>
            <a:pPr>
              <a:defRPr/>
            </a:pPr>
            <a:r>
              <a:rPr lang="en-AU" sz="4000" b="1" dirty="0" smtClean="0">
                <a:solidFill>
                  <a:schemeClr val="bg1"/>
                </a:solidFill>
                <a:effectLst>
                  <a:outerShdw blurRad="38100" dist="38100" dir="2700000" algn="tl">
                    <a:srgbClr val="000000">
                      <a:alpha val="43137"/>
                    </a:srgbClr>
                  </a:outerShdw>
                </a:effectLst>
                <a:latin typeface="Century Gothic" panose="020B0502020202020204" pitchFamily="34" charset="0"/>
              </a:rPr>
              <a:t>of others.</a:t>
            </a:r>
            <a:endParaRPr lang="en-AU" sz="40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8" name="TextBox 7"/>
          <p:cNvSpPr txBox="1"/>
          <p:nvPr/>
        </p:nvSpPr>
        <p:spPr>
          <a:xfrm>
            <a:off x="381000" y="381000"/>
            <a:ext cx="8534400" cy="1815882"/>
          </a:xfrm>
          <a:prstGeom prst="rect">
            <a:avLst/>
          </a:prstGeom>
          <a:solidFill>
            <a:srgbClr val="3A1647"/>
          </a:solidFill>
          <a:ln>
            <a:solidFill>
              <a:srgbClr val="3A1647"/>
            </a:solidFill>
          </a:ln>
          <a:scene3d>
            <a:camera prst="orthographicFront"/>
            <a:lightRig rig="threePt" dir="t"/>
          </a:scene3d>
          <a:sp3d>
            <a:bevelT w="139700" h="139700" prst="divot"/>
          </a:sp3d>
        </p:spPr>
        <p:txBody>
          <a:bodyPr>
            <a:spAutoFit/>
            <a:sp3d extrusionH="57150">
              <a:bevelT w="38100" h="38100" prst="relaxedInset"/>
            </a:sp3d>
          </a:bodyPr>
          <a:lstStyle/>
          <a:p>
            <a:pPr algn="ctr">
              <a:defRPr/>
            </a:pPr>
            <a:r>
              <a:rPr lang="en-AU" sz="4000" b="1" dirty="0">
                <a:solidFill>
                  <a:schemeClr val="bg1"/>
                </a:solidFill>
                <a:effectLst>
                  <a:outerShdw blurRad="38100" dist="38100" dir="2700000" algn="tl">
                    <a:srgbClr val="000000">
                      <a:alpha val="43137"/>
                    </a:srgbClr>
                  </a:outerShdw>
                </a:effectLst>
                <a:latin typeface="Century Gothic" panose="020B0502020202020204" pitchFamily="34" charset="0"/>
              </a:rPr>
              <a:t>‘… but if you lose your life for my sake, you will save it.’</a:t>
            </a:r>
            <a:r>
              <a:rPr lang="en-AU" sz="3200" dirty="0">
                <a:solidFill>
                  <a:schemeClr val="bg1"/>
                </a:solidFill>
                <a:effectLst>
                  <a:outerShdw blurRad="38100" dist="38100" dir="2700000" algn="tl">
                    <a:srgbClr val="000000">
                      <a:alpha val="43137"/>
                    </a:srgbClr>
                  </a:outerShdw>
                </a:effectLst>
                <a:latin typeface="Century Gothic" panose="020B0502020202020204" pitchFamily="34" charset="0"/>
              </a:rPr>
              <a:t>									Luke 9: 22-24</a:t>
            </a:r>
          </a:p>
        </p:txBody>
      </p:sp>
    </p:spTree>
  </p:cSld>
  <p:clrMapOvr>
    <a:masterClrMapping/>
  </p:clrMapOvr>
  <p:transition spd="slow" advClick="0" advTm="15000"/>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496</TotalTime>
  <Words>1149</Words>
  <Application>Microsoft Office PowerPoint</Application>
  <PresentationFormat>On-screen Show (4:3)</PresentationFormat>
  <Paragraphs>223</Paragraphs>
  <Slides>61</Slides>
  <Notes>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61</vt:i4>
      </vt:variant>
    </vt:vector>
  </HeadingPairs>
  <TitlesOfParts>
    <vt:vector size="67" baseType="lpstr">
      <vt:lpstr>Arial</vt:lpstr>
      <vt:lpstr>Calibri</vt:lpstr>
      <vt:lpstr>Century Gothic</vt:lpstr>
      <vt:lpstr>Leelawadee</vt:lpstr>
      <vt:lpstr>Mongolian Baiti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HeinPCMain</dc:creator>
  <cp:lastModifiedBy>Geraldine Schivardi</cp:lastModifiedBy>
  <cp:revision>55</cp:revision>
  <cp:lastPrinted>2016-01-19T02:55:23Z</cp:lastPrinted>
  <dcterms:created xsi:type="dcterms:W3CDTF">2012-08-20T20:26:34Z</dcterms:created>
  <dcterms:modified xsi:type="dcterms:W3CDTF">2016-01-19T02:56:46Z</dcterms:modified>
</cp:coreProperties>
</file>