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59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29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03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2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50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17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33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11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65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88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3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129886" y="4115942"/>
            <a:ext cx="8884228" cy="1384995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Am I able to willingly rise every time to forgive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 or to ask for forgiveness?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3162734" y="1357063"/>
            <a:ext cx="6018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It is called the sacrament of forgiveness, since by the priest's sacramental absolution God grants the penitent "pardon and peace."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8" y="194328"/>
            <a:ext cx="3733800" cy="2649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558459" y="401322"/>
            <a:ext cx="3138433" cy="215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Forgiveness</a:t>
            </a:r>
            <a:endParaRPr lang="en-AU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55"/>
            <a:ext cx="1469987" cy="1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46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7</cp:revision>
  <dcterms:created xsi:type="dcterms:W3CDTF">2022-11-03T05:42:02Z</dcterms:created>
  <dcterms:modified xsi:type="dcterms:W3CDTF">2022-11-09T04:11:16Z</dcterms:modified>
</cp:coreProperties>
</file>