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47" d="100"/>
          <a:sy n="47" d="100"/>
        </p:scale>
        <p:origin x="1262" y="83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EBBA3E-9A51-497F-AE3D-066DF0CD9E93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EEBE1-4D4B-4F0A-9B19-F30768DC60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46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641DD-EE68-3C19-9ED2-9E0E78263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5D75F-D104-23DD-3823-4ECF33731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A90F9-2BCF-2D66-A075-CE3A19D21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3500E1-75BE-BB95-84CF-F5A663A1A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CCC8F-73E2-3D31-16D6-8FEEE3E7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8536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980E-CF2C-6BAD-64C2-D4B58BA80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B01722-895F-EC00-4227-7EC0EB78E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A3A35-6E59-850C-767C-50074D95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575347-3DE4-FEF0-59D7-43CBB1637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D3434-032B-A2ED-70E3-26FF4223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311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C9E30E-5D4E-E702-0DB4-9DC667580C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1E8B70-93EA-993B-9956-ECFD172252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C6D5C-0231-90C9-E32D-4CCE2D2DFD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0B82B-256A-4837-0CE4-D23B342A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6EA4F-3536-D500-F0CB-DA21457BC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2529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52394-524F-2EFA-36E3-F1094514C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B7A57-086C-EACD-F4EF-2DC132289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CA5C5-D976-5DD1-BA7E-D44F3C5F2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FCFFD-0C0A-9A39-A57E-BD007007F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7F3C8-E1F0-93C5-0F52-21290C716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467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82D95-B25B-1694-8376-F88A036C5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D9815-8F16-79F5-02B0-A40D61AA4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A9896-15BA-1C43-ED54-A5A626A4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9FA72-FB65-432C-8D6F-4B8E8B2D5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65222-EFFF-AA65-0877-49EF31EF2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8370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5BB1B-9A50-5C6D-892F-DEB873BB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33154-A069-623A-B385-5BA1A2F7F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89A5F9-CDAD-4A5E-04F5-93DC793D4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D91AC-F67A-FB65-71F5-FB2B634CA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A54B2-F944-B417-611F-43952A3B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C97D0-7110-004F-8379-842E3553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2436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3E0E-4873-BA62-AD5D-59588D23F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0C1F2-EB17-43C8-83CD-575B08B56B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30989-B720-9205-11F5-1EDA9865BD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F9A450-E53A-76ED-4BBC-168E1ED1C0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DC18C6-85CC-3CB9-3F78-7AA2CB3611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7B03CE-F13C-1DE8-2C72-6A8E202C2A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47BB6B-067C-C680-926E-3B743EA81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E3BC70-D6C6-4851-49FE-B85F4C48B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720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12D55-8C6B-ECE1-5138-0F9D0D75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BC1E6F-B3C7-62A9-DE81-3675B621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ED4C3-7B54-BED6-33F7-FBE662D5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8BD5F-F6D5-4D29-C89C-3B61DCFF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2500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C2070-6D8D-8A7C-6DB1-3D6EB6FA1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E4AE74-A0DF-84B9-C753-227768BDA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7F0CA-21CF-1E9A-A657-B27C5EE18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7310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F650-FF59-252D-D4AA-E7FFED2D3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C2CC3-9D02-DF6C-F453-F3324C9BF2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F8AC36-AC31-60D6-9AFC-7568DB7DB4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72D547-52F7-CCBB-64AB-B16E9F1AAE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E3EB07-4F25-5333-D8ED-E91417732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497AC-EE10-1A3A-71E3-0B096E77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9875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3DF9-D7CB-BBFB-5C5C-008D10A4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A109A3-E5FF-84E2-4698-D83E786273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B0269-281A-959B-143F-0B785AC21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8A33AE-10C2-8883-D472-E7F5B1173B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5A70F8-4398-4323-B726-B8E2A2344F16}" type="datetimeFigureOut">
              <a:rPr lang="en-AU" smtClean="0"/>
              <a:t>3/11/2022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D9ABA-D17C-CF0C-29C1-044C3CFA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037E3-2765-1C3D-616E-22593010C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88393F-4429-47DD-96BF-6F326E9D70B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4789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6656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3C2B750D-7C0E-FA6E-12D6-6C8A4943A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4CD5CB-342A-785B-D6B8-922881F98E2F}"/>
              </a:ext>
            </a:extLst>
          </p:cNvPr>
          <p:cNvSpPr txBox="1"/>
          <p:nvPr/>
        </p:nvSpPr>
        <p:spPr>
          <a:xfrm>
            <a:off x="1681135" y="4014670"/>
            <a:ext cx="9345078" cy="1508105"/>
          </a:xfrm>
          <a:prstGeom prst="rect">
            <a:avLst/>
          </a:prstGeom>
          <a:solidFill>
            <a:srgbClr val="CC00FF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Amasis MT Pro" panose="02040504050005020304" pitchFamily="18" charset="0"/>
              </a:rPr>
              <a:t>Personal Reflection </a:t>
            </a:r>
          </a:p>
          <a:p>
            <a:pPr algn="ctr"/>
            <a:r>
              <a:rPr lang="en-AU" sz="3200" dirty="0">
                <a:latin typeface="Amasis MT Pro" panose="02040504050005020304" pitchFamily="18" charset="0"/>
              </a:rPr>
              <a:t>Am I able to willingly rise every time to forgive</a:t>
            </a:r>
          </a:p>
          <a:p>
            <a:pPr algn="ctr"/>
            <a:r>
              <a:rPr lang="en-AU" sz="3200" dirty="0">
                <a:latin typeface="Amasis MT Pro" panose="02040504050005020304" pitchFamily="18" charset="0"/>
              </a:rPr>
              <a:t> or to ask for forgiveness?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DF1C867-CDEB-D6EA-25B6-A23643C0CE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58" y="178547"/>
            <a:ext cx="5155401" cy="365757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A51849C8-89BD-1AAC-8DDB-F9095FC632B2}"/>
              </a:ext>
            </a:extLst>
          </p:cNvPr>
          <p:cNvSpPr/>
          <p:nvPr/>
        </p:nvSpPr>
        <p:spPr>
          <a:xfrm>
            <a:off x="1028286" y="761854"/>
            <a:ext cx="3138433" cy="22223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36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/>
                <a:latin typeface="Congenial Black" panose="02000503040000020004" pitchFamily="2" charset="0"/>
              </a:rPr>
              <a:t>The  Sacrament </a:t>
            </a:r>
          </a:p>
          <a:p>
            <a:pPr algn="ctr">
              <a:lnSpc>
                <a:spcPts val="4000"/>
              </a:lnSpc>
            </a:pPr>
            <a:r>
              <a:rPr lang="en-US" sz="36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/>
                <a:latin typeface="Congenial Black" panose="02000503040000020004" pitchFamily="2" charset="0"/>
              </a:rPr>
              <a:t>of </a:t>
            </a:r>
          </a:p>
          <a:p>
            <a:pPr algn="ctr">
              <a:lnSpc>
                <a:spcPts val="4000"/>
              </a:lnSpc>
            </a:pPr>
            <a:r>
              <a:rPr lang="en-US" sz="3600" b="1" cap="none" spc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chemeClr val="bg1"/>
                </a:solidFill>
                <a:effectLst/>
                <a:latin typeface="Congenial Black" panose="02000503040000020004" pitchFamily="2" charset="0"/>
              </a:rPr>
              <a:t>Forgiveness</a:t>
            </a:r>
            <a:endParaRPr lang="en-AU" sz="3600" b="1" cap="none" spc="0" dirty="0">
              <a:ln w="22225">
                <a:solidFill>
                  <a:srgbClr val="7030A0"/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6064E5-FAF8-A597-443A-C8265C16775B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colorTemperature colorTemp="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93" y="191329"/>
            <a:ext cx="1469986" cy="19409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21154CE-01BD-CDF7-FD7A-5F8D66CC23DE}"/>
              </a:ext>
            </a:extLst>
          </p:cNvPr>
          <p:cNvSpPr txBox="1"/>
          <p:nvPr/>
        </p:nvSpPr>
        <p:spPr>
          <a:xfrm>
            <a:off x="4686734" y="1273670"/>
            <a:ext cx="75052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>
                <a:latin typeface="Amasis MT Pro Medium" panose="02040604050005020304" pitchFamily="18" charset="0"/>
              </a:rPr>
              <a:t>It is called the sacrament of forgiveness, since by the priest's sacramental absolution God grants the penitent "pardon and peace." </a:t>
            </a:r>
          </a:p>
        </p:txBody>
      </p:sp>
    </p:spTree>
    <p:extLst>
      <p:ext uri="{BB962C8B-B14F-4D97-AF65-F5344CB8AC3E}">
        <p14:creationId xmlns:p14="http://schemas.microsoft.com/office/powerpoint/2010/main" val="2680395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46</Words>
  <Application>Microsoft Office PowerPoint</Application>
  <PresentationFormat>Widescreen</PresentationFormat>
  <Paragraphs>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Amasis MT Pro</vt:lpstr>
      <vt:lpstr>Amasis MT Pro Medium</vt:lpstr>
      <vt:lpstr>Arial</vt:lpstr>
      <vt:lpstr>Calibri</vt:lpstr>
      <vt:lpstr>Calibri Light</vt:lpstr>
      <vt:lpstr>Congenial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Geraldine Schivardi</dc:creator>
  <cp:lastModifiedBy>Geraldine Schivardi</cp:lastModifiedBy>
  <cp:revision>6</cp:revision>
  <dcterms:created xsi:type="dcterms:W3CDTF">2022-11-03T05:42:02Z</dcterms:created>
  <dcterms:modified xsi:type="dcterms:W3CDTF">2022-11-03T05:50:49Z</dcterms:modified>
</cp:coreProperties>
</file>