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8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1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7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08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8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73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11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8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8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45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" y="3"/>
            <a:ext cx="9163404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558351" y="4310194"/>
            <a:ext cx="7988489" cy="954107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Am I able to take this next step to freedom?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3950499" y="1855308"/>
            <a:ext cx="4870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Confession is the sacrament </a:t>
            </a:r>
          </a:p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of the tenderness of God, </a:t>
            </a:r>
          </a:p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his way of embracing us.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2" y="396387"/>
            <a:ext cx="3733800" cy="2649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762542" y="644119"/>
            <a:ext cx="3138433" cy="215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Confession </a:t>
            </a:r>
            <a:endParaRPr lang="en-AU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" y="355652"/>
            <a:ext cx="1469987" cy="1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33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6</cp:revision>
  <dcterms:created xsi:type="dcterms:W3CDTF">2022-11-03T05:42:02Z</dcterms:created>
  <dcterms:modified xsi:type="dcterms:W3CDTF">2022-11-09T04:09:41Z</dcterms:modified>
</cp:coreProperties>
</file>