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1262" y="8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41DD-EE68-3C19-9ED2-9E0E78263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5D75F-D104-23DD-3823-4ECF3373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A90F9-2BCF-2D66-A075-CE3A19D2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500E1-75BE-BB95-84CF-F5A663A1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CC8F-73E2-3D31-16D6-8FEEE3E7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5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980E-CF2C-6BAD-64C2-D4B58BA8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1722-895F-EC00-4227-7EC0EB78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A3A35-6E59-850C-767C-50074D95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5347-3DE4-FEF0-59D7-43CBB163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3434-032B-A2ED-70E3-26FF4223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1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9E30E-5D4E-E702-0DB4-9DC667580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E8B70-93EA-993B-9956-ECFD17225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D5C-0231-90C9-E32D-4CCE2D2D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0B82B-256A-4837-0CE4-D23B342A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EA4F-3536-D500-F0CB-DA21457B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29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2394-524F-2EFA-36E3-F1094514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B7A57-086C-EACD-F4EF-2DC13228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A5C5-D976-5DD1-BA7E-D44F3C5F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FCFFD-0C0A-9A39-A57E-BD007007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F3C8-E1F0-93C5-0F52-21290C7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6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2D95-B25B-1694-8376-F88A036C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9815-8F16-79F5-02B0-A40D61AA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9896-15BA-1C43-ED54-A5A626A4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FA72-FB65-432C-8D6F-4B8E8B2D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5222-EFFF-AA65-0877-49EF31E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37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B1B-9A50-5C6D-892F-DEB873BB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3154-A069-623A-B385-5BA1A2F7F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9A5F9-CDAD-4A5E-04F5-93DC793D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D91AC-F67A-FB65-71F5-FB2B634C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54B2-F944-B417-611F-43952A3B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97D0-7110-004F-8379-842E3553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43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3E0E-4873-BA62-AD5D-59588D23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C1F2-EB17-43C8-83CD-575B08B5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30989-B720-9205-11F5-1EDA9865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9A450-E53A-76ED-4BBC-168E1ED1C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C18C6-85CC-3CB9-3F78-7AA2CB361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B03CE-F13C-1DE8-2C72-6A8E202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7BB6B-067C-C680-926E-3B743EA8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3BC70-D6C6-4851-49FE-B85F4C48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2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2D55-8C6B-ECE1-5138-0F9D0D75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C1E6F-B3C7-62A9-DE81-3675B621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ED4C3-7B54-BED6-33F7-FBE662D5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8BD5F-F6D5-4D29-C89C-3B61DCFF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5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2070-6D8D-8A7C-6DB1-3D6EB6FA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4AE74-A0DF-84B9-C753-227768BD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7F0CA-21CF-1E9A-A657-B27C5EE1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3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F650-FF59-252D-D4AA-E7FFED2D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2CC3-9D02-DF6C-F453-F3324C9B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8AC36-AC31-60D6-9AFC-7568DB7DB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D547-52F7-CCBB-64AB-B16E9F1A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EB07-4F25-5333-D8ED-E9141773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97AC-EE10-1A3A-71E3-0B096E7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7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3DF9-D7CB-BBFB-5C5C-008D10A4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109A3-E5FF-84E2-4698-D83E78627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0269-281A-959B-143F-0B785AC21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A33AE-10C2-8883-D472-E7F5B117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D9ABA-D17C-CF0C-29C1-044C3CFA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37E3-2765-1C3D-616E-22593010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7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1681135" y="4014670"/>
            <a:ext cx="9345078" cy="1015663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3200" dirty="0">
                <a:latin typeface="Amasis MT Pro" panose="02040504050005020304" pitchFamily="18" charset="0"/>
              </a:rPr>
              <a:t>Am I able to take this next step to freedom?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58" y="178547"/>
            <a:ext cx="5155401" cy="36575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1028286" y="761854"/>
            <a:ext cx="3138433" cy="2222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Confession </a:t>
            </a:r>
            <a:endParaRPr lang="en-AU" sz="36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3" y="191329"/>
            <a:ext cx="1469986" cy="19409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4686734" y="1273670"/>
            <a:ext cx="7505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Confession is the sacrament of the tenderness of God, his way of embracing us. </a:t>
            </a:r>
          </a:p>
        </p:txBody>
      </p:sp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5</cp:revision>
  <dcterms:created xsi:type="dcterms:W3CDTF">2022-11-03T05:42:02Z</dcterms:created>
  <dcterms:modified xsi:type="dcterms:W3CDTF">2022-11-03T05:49:03Z</dcterms:modified>
</cp:coreProperties>
</file>