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BBA3E-9A51-497F-AE3D-066DF0CD9E93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EBE1-4D4B-4F0A-9B19-F30768DC60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46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552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447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393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41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059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474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55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585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886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018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70F8-4398-4323-B726-B8E2A2344F16}" type="datetimeFigureOut">
              <a:rPr lang="en-AU" smtClean="0"/>
              <a:t>9/11/2022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513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8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3C2B750D-7C0E-FA6E-12D6-6C8A4943A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04CD5CB-342A-785B-D6B8-922881F98E2F}"/>
              </a:ext>
            </a:extLst>
          </p:cNvPr>
          <p:cNvSpPr txBox="1"/>
          <p:nvPr/>
        </p:nvSpPr>
        <p:spPr>
          <a:xfrm>
            <a:off x="274510" y="4498283"/>
            <a:ext cx="8594979" cy="1384995"/>
          </a:xfrm>
          <a:prstGeom prst="rect">
            <a:avLst/>
          </a:prstGeom>
          <a:solidFill>
            <a:srgbClr val="CC00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Amasis MT Pro" panose="02040504050005020304" pitchFamily="18" charset="0"/>
              </a:rPr>
              <a:t>Personal Reflection </a:t>
            </a:r>
          </a:p>
          <a:p>
            <a:pPr algn="ctr"/>
            <a:r>
              <a:rPr lang="en-AU" sz="2800" dirty="0">
                <a:latin typeface="Amasis MT Pro" panose="02040504050005020304" pitchFamily="18" charset="0"/>
              </a:rPr>
              <a:t>What is my weakness that is at the heart </a:t>
            </a:r>
          </a:p>
          <a:p>
            <a:pPr algn="ctr"/>
            <a:r>
              <a:rPr lang="en-AU" sz="2800" dirty="0">
                <a:latin typeface="Amasis MT Pro" panose="02040504050005020304" pitchFamily="18" charset="0"/>
              </a:rPr>
              <a:t>of this broken relationship?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1154CE-01BD-CDF7-FD7A-5F8D66CC23DE}"/>
              </a:ext>
            </a:extLst>
          </p:cNvPr>
          <p:cNvSpPr txBox="1"/>
          <p:nvPr/>
        </p:nvSpPr>
        <p:spPr>
          <a:xfrm>
            <a:off x="3438872" y="1176694"/>
            <a:ext cx="55983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Amasis MT Pro Medium" panose="02040604050005020304" pitchFamily="18" charset="0"/>
              </a:rPr>
              <a:t>Acknowledging my own weakness and the part it plays in my broken relationship/s</a:t>
            </a:r>
          </a:p>
          <a:p>
            <a:pPr algn="ctr"/>
            <a:r>
              <a:rPr lang="en-AU" sz="2800" dirty="0">
                <a:latin typeface="Amasis MT Pro Medium" panose="02040604050005020304" pitchFamily="18" charset="0"/>
              </a:rPr>
              <a:t> is the first step.  </a:t>
            </a:r>
          </a:p>
          <a:p>
            <a:pPr algn="ctr"/>
            <a:r>
              <a:rPr lang="en-AU" sz="2800" dirty="0">
                <a:latin typeface="Amasis MT Pro Medium" panose="02040604050005020304" pitchFamily="18" charset="0"/>
              </a:rPr>
              <a:t>Humbly going before Jesus to ask for forgiveness is another.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F1C867-CDEB-D6EA-25B6-A23643C0C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66"/>
            <a:ext cx="3733800" cy="2649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1849C8-89BD-1AAC-8DDB-F9095FC632B2}"/>
              </a:ext>
            </a:extLst>
          </p:cNvPr>
          <p:cNvSpPr/>
          <p:nvPr/>
        </p:nvSpPr>
        <p:spPr>
          <a:xfrm>
            <a:off x="595367" y="532761"/>
            <a:ext cx="3138433" cy="21535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en-US" sz="3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latin typeface="Congenial Black" panose="02000503040000020004" pitchFamily="2" charset="0"/>
              </a:rPr>
              <a:t>The  Sacrament </a:t>
            </a:r>
          </a:p>
          <a:p>
            <a:pPr algn="ctr">
              <a:lnSpc>
                <a:spcPts val="4000"/>
              </a:lnSpc>
            </a:pPr>
            <a:r>
              <a:rPr lang="en-US" sz="3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latin typeface="Congenial Black" panose="02000503040000020004" pitchFamily="2" charset="0"/>
              </a:rPr>
              <a:t>of </a:t>
            </a:r>
          </a:p>
          <a:p>
            <a:pPr algn="ctr">
              <a:lnSpc>
                <a:spcPts val="4000"/>
              </a:lnSpc>
            </a:pPr>
            <a:r>
              <a:rPr lang="en-US" sz="36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latin typeface="Congenial Black" panose="02000503040000020004" pitchFamily="2" charset="0"/>
              </a:rPr>
              <a:t>Penace</a:t>
            </a:r>
            <a:endParaRPr lang="en-AU" sz="36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6064E5-FAF8-A597-443A-C8265C16775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" y="244293"/>
            <a:ext cx="1469987" cy="194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95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52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Amasis MT Pro</vt:lpstr>
      <vt:lpstr>Amasis MT Pro Medium</vt:lpstr>
      <vt:lpstr>Arial</vt:lpstr>
      <vt:lpstr>Calibri</vt:lpstr>
      <vt:lpstr>Calibri Light</vt:lpstr>
      <vt:lpstr>Congenial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Schivardi</dc:creator>
  <cp:lastModifiedBy>Geraldine Schivardi</cp:lastModifiedBy>
  <cp:revision>3</cp:revision>
  <dcterms:created xsi:type="dcterms:W3CDTF">2022-11-03T05:42:02Z</dcterms:created>
  <dcterms:modified xsi:type="dcterms:W3CDTF">2022-11-09T04:06:14Z</dcterms:modified>
</cp:coreProperties>
</file>