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BBA3E-9A51-497F-AE3D-066DF0CD9E93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EBE1-4D4B-4F0A-9B19-F30768DC60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6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536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09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782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89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433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17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105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90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174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346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8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C2B750D-7C0E-FA6E-12D6-6C8A4943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4CD5CB-342A-785B-D6B8-922881F98E2F}"/>
              </a:ext>
            </a:extLst>
          </p:cNvPr>
          <p:cNvSpPr txBox="1"/>
          <p:nvPr/>
        </p:nvSpPr>
        <p:spPr>
          <a:xfrm>
            <a:off x="703718" y="4507672"/>
            <a:ext cx="7736563" cy="1384995"/>
          </a:xfrm>
          <a:prstGeom prst="rect">
            <a:avLst/>
          </a:prstGeom>
          <a:solidFill>
            <a:srgbClr val="CC00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Amasis MT Pro" panose="02040504050005020304" pitchFamily="18" charset="0"/>
              </a:rPr>
              <a:t>Personal Reflection </a:t>
            </a:r>
          </a:p>
          <a:p>
            <a:pPr algn="ctr"/>
            <a:r>
              <a:rPr lang="en-AU" sz="2800" dirty="0">
                <a:latin typeface="Amasis MT Pro" panose="02040504050005020304" pitchFamily="18" charset="0"/>
              </a:rPr>
              <a:t>My penance – do I accept and understand the place of a concrete action as penance?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154CE-01BD-CDF7-FD7A-5F8D66CC23DE}"/>
              </a:ext>
            </a:extLst>
          </p:cNvPr>
          <p:cNvSpPr txBox="1"/>
          <p:nvPr/>
        </p:nvSpPr>
        <p:spPr>
          <a:xfrm>
            <a:off x="3592286" y="1295570"/>
            <a:ext cx="52438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masis MT Pro Medium" panose="02040604050005020304" pitchFamily="18" charset="0"/>
              </a:rPr>
              <a:t>The Sacrament of Penance is a work of God’s infinite mercy, which He desires to lavish upon all of us, but won’t force </a:t>
            </a:r>
          </a:p>
          <a:p>
            <a:pPr algn="ctr"/>
            <a:r>
              <a:rPr lang="en-AU" sz="2800" dirty="0">
                <a:latin typeface="Amasis MT Pro Medium" panose="02040604050005020304" pitchFamily="18" charset="0"/>
              </a:rPr>
              <a:t>upon any of us.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F1C867-CDEB-D6EA-25B6-A23643C0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586"/>
            <a:ext cx="3733800" cy="2649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1849C8-89BD-1AAC-8DDB-F9095FC632B2}"/>
              </a:ext>
            </a:extLst>
          </p:cNvPr>
          <p:cNvSpPr/>
          <p:nvPr/>
        </p:nvSpPr>
        <p:spPr>
          <a:xfrm>
            <a:off x="595367" y="578580"/>
            <a:ext cx="3138433" cy="215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ngenial Black" panose="02000503040000020004" pitchFamily="2" charset="0"/>
              </a:rPr>
              <a:t>The  Sacrament </a:t>
            </a:r>
          </a:p>
          <a:p>
            <a:pPr algn="ctr">
              <a:lnSpc>
                <a:spcPts val="4000"/>
              </a:lnSpc>
            </a:pPr>
            <a:r>
              <a:rPr 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ngenial Black" panose="02000503040000020004" pitchFamily="2" charset="0"/>
              </a:rPr>
              <a:t>of </a:t>
            </a:r>
          </a:p>
          <a:p>
            <a:pPr algn="ctr">
              <a:lnSpc>
                <a:spcPts val="4000"/>
              </a:lnSpc>
            </a:pPr>
            <a:r>
              <a:rPr 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ngenial Black" panose="02000503040000020004" pitchFamily="2" charset="0"/>
              </a:rPr>
              <a:t>Penance</a:t>
            </a:r>
            <a:endParaRPr lang="en-AU" sz="36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064E5-FAF8-A597-443A-C8265C1677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" y="290113"/>
            <a:ext cx="1469987" cy="1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9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53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Amasis MT Pro</vt:lpstr>
      <vt:lpstr>Amasis MT Pro Medium</vt:lpstr>
      <vt:lpstr>Arial</vt:lpstr>
      <vt:lpstr>Calibri</vt:lpstr>
      <vt:lpstr>Calibri Light</vt:lpstr>
      <vt:lpstr>Congenial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Schivardi</dc:creator>
  <cp:lastModifiedBy>Geraldine Schivardi</cp:lastModifiedBy>
  <cp:revision>5</cp:revision>
  <dcterms:created xsi:type="dcterms:W3CDTF">2022-11-03T05:42:02Z</dcterms:created>
  <dcterms:modified xsi:type="dcterms:W3CDTF">2022-11-09T04:07:55Z</dcterms:modified>
</cp:coreProperties>
</file>