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BBA3E-9A51-497F-AE3D-066DF0CD9E93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EBE1-4D4B-4F0A-9B19-F30768DC60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6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60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87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5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173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29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045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445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4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10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30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55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0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C2B750D-7C0E-FA6E-12D6-6C8A494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4CD5CB-342A-785B-D6B8-922881F98E2F}"/>
              </a:ext>
            </a:extLst>
          </p:cNvPr>
          <p:cNvSpPr txBox="1"/>
          <p:nvPr/>
        </p:nvSpPr>
        <p:spPr>
          <a:xfrm>
            <a:off x="400474" y="4410685"/>
            <a:ext cx="8511003" cy="1384995"/>
          </a:xfrm>
          <a:prstGeom prst="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Amasis MT Pro" panose="02040504050005020304" pitchFamily="18" charset="0"/>
              </a:rPr>
              <a:t>Personal Reflection </a:t>
            </a:r>
          </a:p>
          <a:p>
            <a:pPr algn="ctr"/>
            <a:r>
              <a:rPr lang="en-AU" sz="2800" dirty="0">
                <a:latin typeface="Amasis MT Pro" panose="02040504050005020304" pitchFamily="18" charset="0"/>
              </a:rPr>
              <a:t>Am I able to freely speak of these things to Jesus</a:t>
            </a:r>
          </a:p>
          <a:p>
            <a:pPr algn="ctr"/>
            <a:r>
              <a:rPr lang="en-AU" sz="2800" dirty="0">
                <a:latin typeface="Amasis MT Pro" panose="02040504050005020304" pitchFamily="18" charset="0"/>
              </a:rPr>
              <a:t>(the priest)?</a:t>
            </a:r>
            <a:endParaRPr lang="en-AU" sz="3200" dirty="0">
              <a:latin typeface="Amasis MT Pro" panose="020405040500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F1C867-CDEB-D6EA-25B6-A23643C0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839"/>
            <a:ext cx="3733800" cy="264900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51849C8-89BD-1AAC-8DDB-F9095FC632B2}"/>
              </a:ext>
            </a:extLst>
          </p:cNvPr>
          <p:cNvSpPr/>
          <p:nvPr/>
        </p:nvSpPr>
        <p:spPr>
          <a:xfrm>
            <a:off x="595367" y="455834"/>
            <a:ext cx="3138433" cy="215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The  Sacrament </a:t>
            </a:r>
          </a:p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of </a:t>
            </a:r>
          </a:p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Conversion </a:t>
            </a:r>
            <a:endParaRPr lang="en-AU" sz="36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6064E5-FAF8-A597-443A-C8265C16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" y="167366"/>
            <a:ext cx="1469987" cy="1940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154CE-01BD-CDF7-FD7A-5F8D66CC23DE}"/>
              </a:ext>
            </a:extLst>
          </p:cNvPr>
          <p:cNvSpPr txBox="1"/>
          <p:nvPr/>
        </p:nvSpPr>
        <p:spPr>
          <a:xfrm>
            <a:off x="3613229" y="584807"/>
            <a:ext cx="5299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Amasis MT Pro Medium" panose="02040604050005020304" pitchFamily="18" charset="0"/>
              </a:rPr>
              <a:t>The sacrament calls us to change, to convert and become more conformed </a:t>
            </a:r>
          </a:p>
          <a:p>
            <a:pPr algn="ctr"/>
            <a:r>
              <a:rPr lang="en-AU" sz="3200" dirty="0">
                <a:latin typeface="Amasis MT Pro Medium" panose="02040604050005020304" pitchFamily="18" charset="0"/>
              </a:rPr>
              <a:t>to the image of Christ.</a:t>
            </a:r>
          </a:p>
          <a:p>
            <a:pPr algn="ctr"/>
            <a:r>
              <a:rPr lang="en-AU" sz="2800" dirty="0">
                <a:latin typeface="Amasis MT Pro Medium" panose="02040604050005020304" pitchFamily="18" charset="0"/>
              </a:rPr>
              <a:t>Conversion</a:t>
            </a:r>
            <a:r>
              <a:rPr lang="en-AU" sz="3200" dirty="0">
                <a:latin typeface="Amasis MT Pro Medium" panose="02040604050005020304" pitchFamily="18" charset="0"/>
              </a:rPr>
              <a:t> is about </a:t>
            </a:r>
          </a:p>
          <a:p>
            <a:pPr algn="ctr"/>
            <a:r>
              <a:rPr lang="en-AU" sz="3200" dirty="0">
                <a:latin typeface="Amasis MT Pro Medium" panose="02040604050005020304" pitchFamily="18" charset="0"/>
              </a:rPr>
              <a:t>being born again. </a:t>
            </a:r>
          </a:p>
        </p:txBody>
      </p:sp>
    </p:spTree>
    <p:extLst>
      <p:ext uri="{BB962C8B-B14F-4D97-AF65-F5344CB8AC3E}">
        <p14:creationId xmlns:p14="http://schemas.microsoft.com/office/powerpoint/2010/main" val="268039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</vt:lpstr>
      <vt:lpstr>Amasis MT Pro Medium</vt:lpstr>
      <vt:lpstr>Arial</vt:lpstr>
      <vt:lpstr>Calibri</vt:lpstr>
      <vt:lpstr>Calibri Light</vt:lpstr>
      <vt:lpstr>Congenial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6</cp:revision>
  <dcterms:created xsi:type="dcterms:W3CDTF">2022-11-03T05:42:02Z</dcterms:created>
  <dcterms:modified xsi:type="dcterms:W3CDTF">2022-11-09T04:03:56Z</dcterms:modified>
</cp:coreProperties>
</file>