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60" r:id="rId4"/>
    <p:sldId id="261" r:id="rId5"/>
    <p:sldId id="262" r:id="rId6"/>
    <p:sldId id="263" r:id="rId7"/>
    <p:sldId id="266" r:id="rId8"/>
    <p:sldId id="294" r:id="rId9"/>
    <p:sldId id="272" r:id="rId10"/>
    <p:sldId id="499" r:id="rId11"/>
    <p:sldId id="273" r:id="rId12"/>
    <p:sldId id="295" r:id="rId13"/>
    <p:sldId id="274" r:id="rId14"/>
    <p:sldId id="275" r:id="rId15"/>
    <p:sldId id="276" r:id="rId16"/>
    <p:sldId id="282" r:id="rId17"/>
    <p:sldId id="503" r:id="rId18"/>
    <p:sldId id="277" r:id="rId19"/>
    <p:sldId id="278" r:id="rId20"/>
    <p:sldId id="296" r:id="rId21"/>
    <p:sldId id="291" r:id="rId22"/>
    <p:sldId id="280" r:id="rId23"/>
    <p:sldId id="297" r:id="rId24"/>
    <p:sldId id="500" r:id="rId25"/>
    <p:sldId id="290" r:id="rId26"/>
    <p:sldId id="473" r:id="rId27"/>
    <p:sldId id="298" r:id="rId28"/>
    <p:sldId id="299" r:id="rId29"/>
    <p:sldId id="300" r:id="rId30"/>
    <p:sldId id="301" r:id="rId31"/>
    <p:sldId id="302" r:id="rId32"/>
    <p:sldId id="303" r:id="rId33"/>
    <p:sldId id="313" r:id="rId34"/>
    <p:sldId id="314" r:id="rId35"/>
    <p:sldId id="308" r:id="rId36"/>
    <p:sldId id="317" r:id="rId37"/>
    <p:sldId id="316" r:id="rId38"/>
    <p:sldId id="329" r:id="rId39"/>
    <p:sldId id="315" r:id="rId40"/>
    <p:sldId id="307" r:id="rId41"/>
    <p:sldId id="336" r:id="rId42"/>
    <p:sldId id="338" r:id="rId43"/>
    <p:sldId id="501" r:id="rId44"/>
    <p:sldId id="340" r:id="rId45"/>
    <p:sldId id="339" r:id="rId46"/>
    <p:sldId id="341" r:id="rId47"/>
    <p:sldId id="305" r:id="rId48"/>
    <p:sldId id="343" r:id="rId49"/>
    <p:sldId id="344" r:id="rId50"/>
    <p:sldId id="345" r:id="rId51"/>
    <p:sldId id="346" r:id="rId52"/>
    <p:sldId id="306" r:id="rId53"/>
    <p:sldId id="349" r:id="rId54"/>
    <p:sldId id="351" r:id="rId55"/>
    <p:sldId id="353" r:id="rId56"/>
    <p:sldId id="354" r:id="rId57"/>
    <p:sldId id="357" r:id="rId58"/>
    <p:sldId id="457" r:id="rId59"/>
    <p:sldId id="458" r:id="rId60"/>
    <p:sldId id="362" r:id="rId61"/>
    <p:sldId id="361" r:id="rId62"/>
    <p:sldId id="360" r:id="rId63"/>
    <p:sldId id="363" r:id="rId64"/>
    <p:sldId id="368" r:id="rId65"/>
    <p:sldId id="370" r:id="rId66"/>
    <p:sldId id="372" r:id="rId67"/>
    <p:sldId id="459" r:id="rId68"/>
    <p:sldId id="366" r:id="rId69"/>
    <p:sldId id="504" r:id="rId70"/>
    <p:sldId id="374" r:id="rId71"/>
    <p:sldId id="375" r:id="rId72"/>
    <p:sldId id="460" r:id="rId73"/>
    <p:sldId id="377" r:id="rId74"/>
    <p:sldId id="505" r:id="rId75"/>
    <p:sldId id="468" r:id="rId76"/>
    <p:sldId id="467" r:id="rId77"/>
    <p:sldId id="390" r:id="rId78"/>
    <p:sldId id="391" r:id="rId79"/>
    <p:sldId id="394" r:id="rId80"/>
    <p:sldId id="397" r:id="rId81"/>
    <p:sldId id="398" r:id="rId82"/>
    <p:sldId id="481" r:id="rId83"/>
    <p:sldId id="502" r:id="rId8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7" autoAdjust="0"/>
    <p:restoredTop sz="94660"/>
  </p:normalViewPr>
  <p:slideViewPr>
    <p:cSldViewPr snapToGrid="0">
      <p:cViewPr varScale="1">
        <p:scale>
          <a:sx n="82" d="100"/>
          <a:sy n="82" d="100"/>
        </p:scale>
        <p:origin x="65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08894-0194-42BF-A9F7-BF5A9152CC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0B3E62F5-EC7E-4F6A-81EC-40B5223AAD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CCD71A72-55DD-40FE-AA3D-BA01888325D2}"/>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5" name="Footer Placeholder 4">
            <a:extLst>
              <a:ext uri="{FF2B5EF4-FFF2-40B4-BE49-F238E27FC236}">
                <a16:creationId xmlns:a16="http://schemas.microsoft.com/office/drawing/2014/main" id="{E8B16BBA-5C2F-4092-9AA7-F32078F6BA9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7307CE0-B099-4E2C-A237-351883EA4712}"/>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74293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A83D2-3162-49A6-9D14-16442A56CC38}"/>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A219A98-A634-4BDA-A5F3-E811BDD374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1A075CC-6FEA-4997-9497-332D65C1752E}"/>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5" name="Footer Placeholder 4">
            <a:extLst>
              <a:ext uri="{FF2B5EF4-FFF2-40B4-BE49-F238E27FC236}">
                <a16:creationId xmlns:a16="http://schemas.microsoft.com/office/drawing/2014/main" id="{36364BEE-2B4B-43C9-ACE8-FF16A3D31B6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815A968-0E78-4268-9F83-147903B8CDC5}"/>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28978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E5A7F4-48C5-4047-A4FE-40E9219C53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F8240D7-2499-450E-A197-48CEFDB85BA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2400788-4E14-4A14-A188-6F7500B54316}"/>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5" name="Footer Placeholder 4">
            <a:extLst>
              <a:ext uri="{FF2B5EF4-FFF2-40B4-BE49-F238E27FC236}">
                <a16:creationId xmlns:a16="http://schemas.microsoft.com/office/drawing/2014/main" id="{62E4B90A-B102-453F-9F57-64F01BCC73E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28E21F4-B65D-4299-91E7-7DFE7AAD967D}"/>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2844140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398A50A-8BD6-47F8-A76C-6540A920B1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dirty="0"/>
          </a:p>
        </p:txBody>
      </p:sp>
    </p:spTree>
    <p:extLst>
      <p:ext uri="{BB962C8B-B14F-4D97-AF65-F5344CB8AC3E}">
        <p14:creationId xmlns:p14="http://schemas.microsoft.com/office/powerpoint/2010/main" val="3845435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B470D-19DE-4ED0-A425-F97509ADD641}"/>
              </a:ext>
            </a:extLst>
          </p:cNvPr>
          <p:cNvSpPr>
            <a:spLocks noGrp="1"/>
          </p:cNvSpPr>
          <p:nvPr>
            <p:ph type="title"/>
          </p:nvPr>
        </p:nvSpPr>
        <p:spPr/>
        <p:txBody>
          <a:bodyPr/>
          <a:lstStyle/>
          <a:p>
            <a:r>
              <a:rPr lang="en-US" dirty="0"/>
              <a:t>Click to edit Master title style</a:t>
            </a:r>
            <a:endParaRPr lang="en-AU" dirty="0"/>
          </a:p>
        </p:txBody>
      </p:sp>
      <p:sp>
        <p:nvSpPr>
          <p:cNvPr id="3" name="Content Placeholder 2">
            <a:extLst>
              <a:ext uri="{FF2B5EF4-FFF2-40B4-BE49-F238E27FC236}">
                <a16:creationId xmlns:a16="http://schemas.microsoft.com/office/drawing/2014/main" id="{00F3B4BD-99CE-41D5-B297-1ABCD696A273}"/>
              </a:ext>
            </a:extLst>
          </p:cNvPr>
          <p:cNvSpPr>
            <a:spLocks noGrp="1"/>
          </p:cNvSpPr>
          <p:nvPr>
            <p:ph idx="1"/>
          </p:nvPr>
        </p:nvSpPr>
        <p:spPr/>
        <p:txBody>
          <a:bodyPr/>
          <a:lstStyle/>
          <a:p>
            <a:pPr lvl="1"/>
            <a:endParaRPr lang="en-AU" dirty="0"/>
          </a:p>
        </p:txBody>
      </p:sp>
    </p:spTree>
    <p:extLst>
      <p:ext uri="{BB962C8B-B14F-4D97-AF65-F5344CB8AC3E}">
        <p14:creationId xmlns:p14="http://schemas.microsoft.com/office/powerpoint/2010/main" val="3743515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09A16-8038-4642-BC82-4A26E1E6DD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B45862A4-028A-4D4B-BD65-2E2022D5B2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630054-330C-4423-A557-47A79A591E36}"/>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5" name="Footer Placeholder 4">
            <a:extLst>
              <a:ext uri="{FF2B5EF4-FFF2-40B4-BE49-F238E27FC236}">
                <a16:creationId xmlns:a16="http://schemas.microsoft.com/office/drawing/2014/main" id="{0DA97173-3E48-4E87-B7BA-92DC00A6292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62DAA2E-19D0-4D21-AFF5-3F94F7D10918}"/>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2694751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07593-51D8-4E06-A46D-BA2EF689DC79}"/>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2213C402-F0D9-4AC9-816F-1DA6D7064B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C81B8570-162E-491A-A0F7-C5CC3DBE71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A4E5ABEF-27CB-4510-AFEB-3823FF0A6596}"/>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6" name="Footer Placeholder 5">
            <a:extLst>
              <a:ext uri="{FF2B5EF4-FFF2-40B4-BE49-F238E27FC236}">
                <a16:creationId xmlns:a16="http://schemas.microsoft.com/office/drawing/2014/main" id="{9A7F89C2-2220-4781-BD94-48DBA7C6E18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1863823-2357-4694-8C41-94EE0EA6A7F9}"/>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12623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760D9-3E00-4BC3-9B47-152E61C51502}"/>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023046B-44ED-4B26-931A-AF00ED582B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A4EC12-9228-4D50-B7F8-12E2D20241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5F071067-13AD-473A-9E18-4060CFD211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7DDBD1-4641-48AA-ADBF-13839790ED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CDE567C9-789E-43B8-B83B-140B865B768F}"/>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8" name="Footer Placeholder 7">
            <a:extLst>
              <a:ext uri="{FF2B5EF4-FFF2-40B4-BE49-F238E27FC236}">
                <a16:creationId xmlns:a16="http://schemas.microsoft.com/office/drawing/2014/main" id="{129DDA19-2B8F-4C6A-B3CB-4477D8A77D7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4F085EB4-4AAF-454D-AB09-EBEC4DF97C88}"/>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3361574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840-E07C-47DB-B16B-E7B3B40CAFE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1998B5A-5084-4FEF-8AA9-8B4184826967}"/>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4" name="Footer Placeholder 3">
            <a:extLst>
              <a:ext uri="{FF2B5EF4-FFF2-40B4-BE49-F238E27FC236}">
                <a16:creationId xmlns:a16="http://schemas.microsoft.com/office/drawing/2014/main" id="{99EBDE8E-FEF3-4C86-B1F5-99F0468164B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7839722-2377-41A2-A9EB-A424A8680246}"/>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2276428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13472-6ACE-4E0D-B9EC-769D74BF6510}"/>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3" name="Footer Placeholder 2">
            <a:extLst>
              <a:ext uri="{FF2B5EF4-FFF2-40B4-BE49-F238E27FC236}">
                <a16:creationId xmlns:a16="http://schemas.microsoft.com/office/drawing/2014/main" id="{96B6A491-EA6D-45C1-B8DF-7D2E859A302C}"/>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561C20A-4CC4-4F7C-91B1-1082E3528802}"/>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1502381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29E6B-98D2-4DF8-B23B-EFEEAA3902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E1F2A4DD-CDB2-4080-A660-7BE36254CB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AC97BA49-1959-4F82-8F02-E46121EC9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F38997-FAEF-40E2-B3AF-99D93009F073}"/>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6" name="Footer Placeholder 5">
            <a:extLst>
              <a:ext uri="{FF2B5EF4-FFF2-40B4-BE49-F238E27FC236}">
                <a16:creationId xmlns:a16="http://schemas.microsoft.com/office/drawing/2014/main" id="{5A1820E2-D020-478A-9A2B-B0DFF4E4253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8728CA6-23F6-4B1C-8668-B6F8F89719A1}"/>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1013967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84B6F-048C-4D78-B56A-382FA50900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904FA01-A0E1-43CB-8D5E-FCB4FD09EE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E92ED890-66E9-4FEE-B9B7-3BE8700404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F36DB0-ED45-449D-9FDD-C4B26ABDA707}"/>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6" name="Footer Placeholder 5">
            <a:extLst>
              <a:ext uri="{FF2B5EF4-FFF2-40B4-BE49-F238E27FC236}">
                <a16:creationId xmlns:a16="http://schemas.microsoft.com/office/drawing/2014/main" id="{A5BF1480-BA29-400F-80DD-98005E6AB2A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98B7DCD-2E8A-4189-AB14-134B08ADC893}"/>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3032008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E24482-81C0-42A5-9E71-4A88951D1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FEA4135A-E13D-4336-9357-C75590E6FF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3403D25-A0F6-4502-86FE-1CA1E54DD8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919AF-4D4E-4F12-A743-2AB0D111F3D6}" type="datetimeFigureOut">
              <a:rPr lang="en-AU" smtClean="0"/>
              <a:t>2/11/2022</a:t>
            </a:fld>
            <a:endParaRPr lang="en-AU"/>
          </a:p>
        </p:txBody>
      </p:sp>
      <p:sp>
        <p:nvSpPr>
          <p:cNvPr id="5" name="Footer Placeholder 4">
            <a:extLst>
              <a:ext uri="{FF2B5EF4-FFF2-40B4-BE49-F238E27FC236}">
                <a16:creationId xmlns:a16="http://schemas.microsoft.com/office/drawing/2014/main" id="{F588B2E6-C7A5-40F0-A07F-F562669EB3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6489E41A-5E92-40DF-9513-C4F1120279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975277-77BA-420A-A36D-9CF676EC8C00}" type="slidenum">
              <a:rPr lang="en-AU" smtClean="0"/>
              <a:t>‹#›</a:t>
            </a:fld>
            <a:endParaRPr lang="en-AU"/>
          </a:p>
        </p:txBody>
      </p:sp>
    </p:spTree>
    <p:extLst>
      <p:ext uri="{BB962C8B-B14F-4D97-AF65-F5344CB8AC3E}">
        <p14:creationId xmlns:p14="http://schemas.microsoft.com/office/powerpoint/2010/main" val="3248762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1D3D5-CD8B-4311-BC63-8E6193B5E996}"/>
              </a:ext>
            </a:extLst>
          </p:cNvPr>
          <p:cNvSpPr>
            <a:spLocks noGrp="1"/>
          </p:cNvSpPr>
          <p:nvPr>
            <p:ph type="ctrTitle" idx="4294967295"/>
          </p:nvPr>
        </p:nvSpPr>
        <p:spPr>
          <a:xfrm>
            <a:off x="1524000" y="2279088"/>
            <a:ext cx="9773920" cy="3756025"/>
          </a:xfrm>
        </p:spPr>
        <p:txBody>
          <a:bodyPr>
            <a:normAutofit fontScale="90000"/>
          </a:bodyPr>
          <a:lstStyle/>
          <a:p>
            <a:pPr algn="ctr">
              <a:lnSpc>
                <a:spcPct val="120000"/>
              </a:lnSpc>
            </a:pPr>
            <a:r>
              <a:rPr lang="en-AU" dirty="0">
                <a:latin typeface="Arial" panose="020B0604020202020204" pitchFamily="34" charset="0"/>
                <a:cs typeface="Arial" panose="020B0604020202020204" pitchFamily="34" charset="0"/>
              </a:rPr>
              <a:t>WELCOME SLIDE</a:t>
            </a:r>
            <a:br>
              <a:rPr lang="en-AU" dirty="0">
                <a:latin typeface="Arial" panose="020B0604020202020204" pitchFamily="34" charset="0"/>
                <a:cs typeface="Arial" panose="020B0604020202020204" pitchFamily="34" charset="0"/>
              </a:rPr>
            </a:br>
            <a:r>
              <a:rPr lang="en-AU" dirty="0">
                <a:solidFill>
                  <a:srgbClr val="C00000"/>
                </a:solidFill>
                <a:latin typeface="Arial" panose="020B0604020202020204" pitchFamily="34" charset="0"/>
                <a:cs typeface="Arial" panose="020B0604020202020204" pitchFamily="34" charset="0"/>
              </a:rPr>
              <a:t>INSERT ANY INFORMATION RELEVANT TO THE CELEBRATION</a:t>
            </a:r>
            <a:br>
              <a:rPr lang="en-AU" dirty="0">
                <a:solidFill>
                  <a:srgbClr val="C00000"/>
                </a:solidFill>
                <a:latin typeface="Arial" panose="020B0604020202020204" pitchFamily="34" charset="0"/>
                <a:cs typeface="Arial" panose="020B0604020202020204" pitchFamily="34" charset="0"/>
              </a:rPr>
            </a:br>
            <a:r>
              <a:rPr lang="en-AU" dirty="0">
                <a:solidFill>
                  <a:srgbClr val="C00000"/>
                </a:solidFill>
                <a:latin typeface="Arial" panose="020B0604020202020204" pitchFamily="34" charset="0"/>
                <a:cs typeface="Arial" panose="020B0604020202020204" pitchFamily="34" charset="0"/>
              </a:rPr>
              <a:t>Adjust slide size in ‘design’</a:t>
            </a:r>
            <a:br>
              <a:rPr lang="en-AU" dirty="0">
                <a:solidFill>
                  <a:srgbClr val="C00000"/>
                </a:solidFill>
                <a:latin typeface="Arial" panose="020B0604020202020204" pitchFamily="34" charset="0"/>
                <a:cs typeface="Arial" panose="020B0604020202020204" pitchFamily="34" charset="0"/>
              </a:rPr>
            </a:br>
            <a:r>
              <a:rPr lang="en-AU" dirty="0">
                <a:solidFill>
                  <a:srgbClr val="C00000"/>
                </a:solidFill>
                <a:latin typeface="Arial" panose="020B0604020202020204" pitchFamily="34" charset="0"/>
                <a:cs typeface="Arial" panose="020B0604020202020204" pitchFamily="34" charset="0"/>
              </a:rPr>
              <a:t>This PPT has no Gloria </a:t>
            </a:r>
            <a:r>
              <a:rPr lang="en-AU">
                <a:solidFill>
                  <a:srgbClr val="C00000"/>
                </a:solidFill>
                <a:latin typeface="Arial" panose="020B0604020202020204" pitchFamily="34" charset="0"/>
                <a:cs typeface="Arial" panose="020B0604020202020204" pitchFamily="34" charset="0"/>
              </a:rPr>
              <a:t>or Creed.</a:t>
            </a:r>
            <a:br>
              <a:rPr lang="en-AU" dirty="0">
                <a:solidFill>
                  <a:srgbClr val="C00000"/>
                </a:solidFill>
                <a:latin typeface="Arial" panose="020B0604020202020204" pitchFamily="34" charset="0"/>
                <a:cs typeface="Arial" panose="020B0604020202020204" pitchFamily="34" charset="0"/>
              </a:rPr>
            </a:br>
            <a:r>
              <a:rPr lang="en-AU" dirty="0">
                <a:solidFill>
                  <a:srgbClr val="C00000"/>
                </a:solidFill>
                <a:latin typeface="Arial" panose="020B0604020202020204" pitchFamily="34" charset="0"/>
                <a:cs typeface="Arial" panose="020B0604020202020204" pitchFamily="34" charset="0"/>
              </a:rPr>
              <a:t>Gloria is used Sundays and Solemnities See ‘Ordo’ for more information</a:t>
            </a:r>
            <a:br>
              <a:rPr lang="en-AU" dirty="0">
                <a:solidFill>
                  <a:srgbClr val="C00000"/>
                </a:solidFill>
                <a:latin typeface="Arial" panose="020B0604020202020204" pitchFamily="34" charset="0"/>
                <a:cs typeface="Arial" panose="020B0604020202020204" pitchFamily="34" charset="0"/>
              </a:rPr>
            </a:br>
            <a:r>
              <a:rPr lang="en-AU" dirty="0">
                <a:solidFill>
                  <a:srgbClr val="C00000"/>
                </a:solidFill>
              </a:rPr>
              <a:t> </a:t>
            </a:r>
            <a:br>
              <a:rPr lang="en-AU" dirty="0">
                <a:solidFill>
                  <a:srgbClr val="C00000"/>
                </a:solidFill>
              </a:rPr>
            </a:br>
            <a:endParaRPr lang="en-AU" sz="40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999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609E1-F9F0-44C9-8964-31E00830DFF8}"/>
              </a:ext>
            </a:extLst>
          </p:cNvPr>
          <p:cNvSpPr>
            <a:spLocks noGrp="1"/>
          </p:cNvSpPr>
          <p:nvPr>
            <p:ph type="title"/>
          </p:nvPr>
        </p:nvSpPr>
        <p:spPr>
          <a:xfrm>
            <a:off x="838200" y="2574492"/>
            <a:ext cx="10515600" cy="1325563"/>
          </a:xfrm>
        </p:spPr>
        <p:txBody>
          <a:bodyPr>
            <a:noAutofit/>
          </a:bodyPr>
          <a:lstStyle/>
          <a:p>
            <a:pPr defTabSz="717550">
              <a:lnSpc>
                <a:spcPct val="120000"/>
              </a:lnSpc>
            </a:pPr>
            <a:r>
              <a:rPr lang="en-AU" sz="4000" dirty="0"/>
              <a:t>PRIEST:	IN THE NAME OF THE FATHER, AND OF THE SON, </a:t>
            </a:r>
            <a:br>
              <a:rPr lang="en-AU" sz="4000" dirty="0"/>
            </a:br>
            <a:r>
              <a:rPr lang="en-AU" sz="4000" dirty="0"/>
              <a:t>AND THE HOLY SPIRIT.</a:t>
            </a:r>
            <a:br>
              <a:rPr lang="en-AU" sz="4000" dirty="0"/>
            </a:br>
            <a:br>
              <a:rPr lang="en-AU" sz="4000" dirty="0"/>
            </a:br>
            <a:r>
              <a:rPr lang="en-AU" sz="4000" dirty="0"/>
              <a:t> </a:t>
            </a:r>
            <a:r>
              <a:rPr lang="en-AU" sz="4000" b="1" dirty="0"/>
              <a:t>ALL:		AMEN.</a:t>
            </a:r>
            <a:br>
              <a:rPr lang="en-AU" b="1" dirty="0"/>
            </a:br>
            <a:endParaRPr lang="en-AU" dirty="0"/>
          </a:p>
        </p:txBody>
      </p:sp>
    </p:spTree>
    <p:extLst>
      <p:ext uri="{BB962C8B-B14F-4D97-AF65-F5344CB8AC3E}">
        <p14:creationId xmlns:p14="http://schemas.microsoft.com/office/powerpoint/2010/main" val="3669712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609E1-F9F0-44C9-8964-31E00830DFF8}"/>
              </a:ext>
            </a:extLst>
          </p:cNvPr>
          <p:cNvSpPr>
            <a:spLocks noGrp="1"/>
          </p:cNvSpPr>
          <p:nvPr>
            <p:ph type="title"/>
          </p:nvPr>
        </p:nvSpPr>
        <p:spPr>
          <a:xfrm>
            <a:off x="935182" y="3294928"/>
            <a:ext cx="10515600" cy="1325563"/>
          </a:xfrm>
        </p:spPr>
        <p:txBody>
          <a:bodyPr>
            <a:noAutofit/>
          </a:bodyPr>
          <a:lstStyle/>
          <a:p>
            <a:pPr defTabSz="717550">
              <a:lnSpc>
                <a:spcPct val="120000"/>
              </a:lnSpc>
            </a:pPr>
            <a:r>
              <a:rPr lang="en-AU" sz="4000" dirty="0"/>
              <a:t>PRIEST:	 THE GRACE OF OUR LORD JESUS CHRIST, AND THE LOVE OF GOD, AND THE COMMUNION OF THE HOLY SPIRIT BE WITH YOU ALL.</a:t>
            </a:r>
            <a:br>
              <a:rPr lang="en-AU" sz="4000" dirty="0"/>
            </a:br>
            <a:br>
              <a:rPr lang="en-AU" sz="4000" dirty="0"/>
            </a:br>
            <a:r>
              <a:rPr lang="en-AU" sz="4000" b="1" dirty="0"/>
              <a:t>ALL:  AND WITH YOUR SPIRIT.</a:t>
            </a:r>
            <a:br>
              <a:rPr lang="en-AU" dirty="0"/>
            </a:br>
            <a:r>
              <a:rPr lang="en-AU" dirty="0"/>
              <a:t> </a:t>
            </a:r>
            <a:br>
              <a:rPr lang="en-AU" dirty="0"/>
            </a:br>
            <a:endParaRPr lang="en-AU" dirty="0"/>
          </a:p>
        </p:txBody>
      </p:sp>
    </p:spTree>
    <p:extLst>
      <p:ext uri="{BB962C8B-B14F-4D97-AF65-F5344CB8AC3E}">
        <p14:creationId xmlns:p14="http://schemas.microsoft.com/office/powerpoint/2010/main" val="2727363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173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2C563E-7BD6-439C-A606-0DE4B4302C47}"/>
              </a:ext>
            </a:extLst>
          </p:cNvPr>
          <p:cNvSpPr txBox="1"/>
          <p:nvPr/>
        </p:nvSpPr>
        <p:spPr>
          <a:xfrm>
            <a:off x="877285" y="2478908"/>
            <a:ext cx="10982178" cy="2123658"/>
          </a:xfrm>
          <a:prstGeom prst="rect">
            <a:avLst/>
          </a:prstGeom>
          <a:noFill/>
        </p:spPr>
        <p:txBody>
          <a:bodyPr wrap="square" rtlCol="0">
            <a:spAutoFit/>
          </a:bodyPr>
          <a:lstStyle/>
          <a:p>
            <a:pPr algn="ctr"/>
            <a:r>
              <a:rPr lang="en-AU" sz="4400" dirty="0"/>
              <a:t>PENITENTIAL ACT</a:t>
            </a:r>
          </a:p>
          <a:p>
            <a:pPr algn="ctr"/>
            <a:r>
              <a:rPr lang="en-AU" sz="4400" dirty="0">
                <a:solidFill>
                  <a:srgbClr val="C00000"/>
                </a:solidFill>
              </a:rPr>
              <a:t>Consult the Missal and the celebrant </a:t>
            </a:r>
          </a:p>
          <a:p>
            <a:pPr algn="ctr"/>
            <a:r>
              <a:rPr lang="en-AU" sz="4400" dirty="0">
                <a:solidFill>
                  <a:srgbClr val="C00000"/>
                </a:solidFill>
              </a:rPr>
              <a:t>for the choice of this text.</a:t>
            </a:r>
            <a:r>
              <a:rPr lang="en-AU" sz="4400" dirty="0"/>
              <a:t>	</a:t>
            </a:r>
            <a:r>
              <a:rPr lang="en-AU" sz="4000" dirty="0"/>
              <a:t>	</a:t>
            </a:r>
          </a:p>
        </p:txBody>
      </p:sp>
    </p:spTree>
    <p:extLst>
      <p:ext uri="{BB962C8B-B14F-4D97-AF65-F5344CB8AC3E}">
        <p14:creationId xmlns:p14="http://schemas.microsoft.com/office/powerpoint/2010/main" val="4152479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2C563E-7BD6-439C-A606-0DE4B4302C47}"/>
              </a:ext>
            </a:extLst>
          </p:cNvPr>
          <p:cNvSpPr txBox="1"/>
          <p:nvPr/>
        </p:nvSpPr>
        <p:spPr>
          <a:xfrm>
            <a:off x="604911" y="505690"/>
            <a:ext cx="10982178" cy="3170099"/>
          </a:xfrm>
          <a:prstGeom prst="rect">
            <a:avLst/>
          </a:prstGeom>
          <a:noFill/>
        </p:spPr>
        <p:txBody>
          <a:bodyPr wrap="square" rtlCol="0">
            <a:spAutoFit/>
          </a:bodyPr>
          <a:lstStyle/>
          <a:p>
            <a:r>
              <a:rPr lang="en-AU" sz="4000" dirty="0"/>
              <a:t>PRIEST:	BROTHERS AND SISTERS,      LET US ACKNOWLEDGE OUR 	SINS,</a:t>
            </a:r>
          </a:p>
          <a:p>
            <a:r>
              <a:rPr lang="en-AU" sz="4000" dirty="0"/>
              <a:t>AND SO PREPARE OURSELVES TO CELEBRATE THE SACRED MYSTERIES.</a:t>
            </a:r>
          </a:p>
          <a:p>
            <a:r>
              <a:rPr lang="en-AU" sz="4000" dirty="0"/>
              <a:t>	</a:t>
            </a:r>
          </a:p>
        </p:txBody>
      </p:sp>
    </p:spTree>
    <p:extLst>
      <p:ext uri="{BB962C8B-B14F-4D97-AF65-F5344CB8AC3E}">
        <p14:creationId xmlns:p14="http://schemas.microsoft.com/office/powerpoint/2010/main" val="2068109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D3A9-6EFC-470C-973F-864C5979E69C}"/>
              </a:ext>
            </a:extLst>
          </p:cNvPr>
          <p:cNvSpPr>
            <a:spLocks noGrp="1"/>
          </p:cNvSpPr>
          <p:nvPr>
            <p:ph type="title"/>
          </p:nvPr>
        </p:nvSpPr>
        <p:spPr>
          <a:xfrm>
            <a:off x="528320" y="2766218"/>
            <a:ext cx="11145520" cy="1325563"/>
          </a:xfrm>
        </p:spPr>
        <p:txBody>
          <a:bodyPr>
            <a:noAutofit/>
          </a:bodyPr>
          <a:lstStyle/>
          <a:p>
            <a:pPr>
              <a:lnSpc>
                <a:spcPct val="120000"/>
              </a:lnSpc>
            </a:pPr>
            <a:r>
              <a:rPr lang="en-AU" sz="4000" b="1" dirty="0"/>
              <a:t>ALL: I CONFESS TO ALMIGHTY GOD</a:t>
            </a:r>
            <a:br>
              <a:rPr lang="en-AU" sz="4000" b="1" dirty="0"/>
            </a:br>
            <a:r>
              <a:rPr lang="en-AU" sz="4000" b="1" dirty="0"/>
              <a:t>AND TO YOU, MY BROTHERS AND SISTERS,</a:t>
            </a:r>
            <a:br>
              <a:rPr lang="en-AU" sz="4000" b="1" dirty="0"/>
            </a:br>
            <a:r>
              <a:rPr lang="en-AU" sz="4000" b="1" dirty="0"/>
              <a:t>THAT I HAVE GREATLY SINNED,</a:t>
            </a:r>
            <a:br>
              <a:rPr lang="en-AU" sz="4000" b="1" dirty="0"/>
            </a:br>
            <a:r>
              <a:rPr lang="en-AU" sz="4000" b="1" dirty="0"/>
              <a:t>IN MY THOUGHTS AND IN MY WORDS,</a:t>
            </a:r>
            <a:br>
              <a:rPr lang="en-AU" sz="4000" b="1" dirty="0"/>
            </a:br>
            <a:br>
              <a:rPr lang="en-AU" sz="4000" b="1" dirty="0"/>
            </a:br>
            <a:endParaRPr lang="en-AU" sz="4000" b="1" dirty="0"/>
          </a:p>
        </p:txBody>
      </p:sp>
    </p:spTree>
    <p:extLst>
      <p:ext uri="{BB962C8B-B14F-4D97-AF65-F5344CB8AC3E}">
        <p14:creationId xmlns:p14="http://schemas.microsoft.com/office/powerpoint/2010/main" val="2894074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D3A9-6EFC-470C-973F-864C5979E69C}"/>
              </a:ext>
            </a:extLst>
          </p:cNvPr>
          <p:cNvSpPr>
            <a:spLocks noGrp="1"/>
          </p:cNvSpPr>
          <p:nvPr>
            <p:ph type="title"/>
          </p:nvPr>
        </p:nvSpPr>
        <p:spPr>
          <a:xfrm>
            <a:off x="963637" y="1516538"/>
            <a:ext cx="10847364" cy="1325563"/>
          </a:xfrm>
        </p:spPr>
        <p:txBody>
          <a:bodyPr>
            <a:noAutofit/>
          </a:bodyPr>
          <a:lstStyle/>
          <a:p>
            <a:pPr>
              <a:lnSpc>
                <a:spcPct val="120000"/>
              </a:lnSpc>
            </a:pPr>
            <a:br>
              <a:rPr lang="en-AU" sz="4000" dirty="0"/>
            </a:br>
            <a:r>
              <a:rPr lang="en-AU" sz="4000" b="1" dirty="0">
                <a:solidFill>
                  <a:prstClr val="black"/>
                </a:solidFill>
              </a:rPr>
              <a:t>IN WHAT I HAVE DONE</a:t>
            </a:r>
            <a:br>
              <a:rPr lang="en-AU" sz="4000" b="1" dirty="0">
                <a:solidFill>
                  <a:prstClr val="black"/>
                </a:solidFill>
              </a:rPr>
            </a:br>
            <a:r>
              <a:rPr lang="en-AU" sz="4000" b="1" dirty="0">
                <a:solidFill>
                  <a:prstClr val="black"/>
                </a:solidFill>
              </a:rPr>
              <a:t>AND IN WHAT I HAVE FAILED TO DO,</a:t>
            </a:r>
            <a:br>
              <a:rPr lang="en-AU" sz="4000" dirty="0"/>
            </a:br>
            <a:r>
              <a:rPr lang="en-AU" sz="4000" b="1" dirty="0"/>
              <a:t>THROUGH MY FAULT, </a:t>
            </a:r>
            <a:br>
              <a:rPr lang="en-AU" sz="4000" b="1" dirty="0"/>
            </a:br>
            <a:r>
              <a:rPr lang="en-AU" sz="4000" b="1" dirty="0"/>
              <a:t>THROUGH MY FAULT,</a:t>
            </a:r>
            <a:br>
              <a:rPr lang="en-AU" sz="4000" b="1" dirty="0"/>
            </a:br>
            <a:r>
              <a:rPr lang="en-AU" sz="4000" b="1" dirty="0"/>
              <a:t>THROUGH MY MOST GRIEVOUS FAULT;</a:t>
            </a:r>
            <a:br>
              <a:rPr lang="en-AU" sz="4000" b="1" dirty="0"/>
            </a:br>
            <a:endParaRPr lang="en-AU" sz="4000" b="1" dirty="0"/>
          </a:p>
        </p:txBody>
      </p:sp>
    </p:spTree>
    <p:extLst>
      <p:ext uri="{BB962C8B-B14F-4D97-AF65-F5344CB8AC3E}">
        <p14:creationId xmlns:p14="http://schemas.microsoft.com/office/powerpoint/2010/main" val="3164941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D3A9-6EFC-470C-973F-864C5979E69C}"/>
              </a:ext>
            </a:extLst>
          </p:cNvPr>
          <p:cNvSpPr>
            <a:spLocks noGrp="1"/>
          </p:cNvSpPr>
          <p:nvPr>
            <p:ph type="title"/>
          </p:nvPr>
        </p:nvSpPr>
        <p:spPr>
          <a:xfrm>
            <a:off x="801077" y="1750218"/>
            <a:ext cx="10847364" cy="1325563"/>
          </a:xfrm>
        </p:spPr>
        <p:txBody>
          <a:bodyPr>
            <a:noAutofit/>
          </a:bodyPr>
          <a:lstStyle/>
          <a:p>
            <a:pPr>
              <a:lnSpc>
                <a:spcPct val="120000"/>
              </a:lnSpc>
            </a:pPr>
            <a:br>
              <a:rPr lang="en-AU" sz="4000" dirty="0"/>
            </a:br>
            <a:r>
              <a:rPr lang="en-AU" sz="4000" b="1" dirty="0"/>
              <a:t>THEREFORE I ASK BLESSED MARY </a:t>
            </a:r>
            <a:br>
              <a:rPr lang="en-AU" sz="4000" b="1" dirty="0"/>
            </a:br>
            <a:r>
              <a:rPr lang="en-AU" sz="4000" b="1" dirty="0"/>
              <a:t>EVER-VIRGIN, ALL THE ANGELS </a:t>
            </a:r>
            <a:br>
              <a:rPr lang="en-AU" sz="4000" b="1" dirty="0"/>
            </a:br>
            <a:r>
              <a:rPr lang="en-AU" sz="4000" b="1" dirty="0"/>
              <a:t>AND SAINTS, AND YOU, </a:t>
            </a:r>
            <a:br>
              <a:rPr lang="en-AU" sz="4000" b="1" dirty="0"/>
            </a:br>
            <a:r>
              <a:rPr lang="en-AU" sz="4000" b="1" dirty="0"/>
              <a:t>MY BROTHERS AND SISTERS,</a:t>
            </a:r>
            <a:br>
              <a:rPr lang="en-AU" sz="4000" b="1" dirty="0"/>
            </a:br>
            <a:r>
              <a:rPr lang="en-AU" sz="4000" b="1" dirty="0"/>
              <a:t>TO PRAY FOR ME TO THE LORD OUR GOD.</a:t>
            </a:r>
            <a:br>
              <a:rPr lang="en-AU" sz="4000" b="1" dirty="0"/>
            </a:br>
            <a:endParaRPr lang="en-AU" sz="4000" b="1" dirty="0"/>
          </a:p>
        </p:txBody>
      </p:sp>
    </p:spTree>
    <p:extLst>
      <p:ext uri="{BB962C8B-B14F-4D97-AF65-F5344CB8AC3E}">
        <p14:creationId xmlns:p14="http://schemas.microsoft.com/office/powerpoint/2010/main" val="4011789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D3A9-6EFC-470C-973F-864C5979E69C}"/>
              </a:ext>
            </a:extLst>
          </p:cNvPr>
          <p:cNvSpPr>
            <a:spLocks noGrp="1"/>
          </p:cNvSpPr>
          <p:nvPr>
            <p:ph type="title"/>
          </p:nvPr>
        </p:nvSpPr>
        <p:spPr>
          <a:xfrm>
            <a:off x="703210" y="1451331"/>
            <a:ext cx="10515600" cy="1325563"/>
          </a:xfrm>
        </p:spPr>
        <p:txBody>
          <a:bodyPr>
            <a:noAutofit/>
          </a:bodyPr>
          <a:lstStyle/>
          <a:p>
            <a:r>
              <a:rPr lang="en-AU" sz="4000" dirty="0"/>
              <a:t>PRIEST:	MAY ALMIGHTY GOD HAVE MERCY ON US,FORGIVE US OUR SINS, AND BRING US TO EVERLASTING LIFE.</a:t>
            </a:r>
            <a:br>
              <a:rPr lang="en-AU" sz="4000" dirty="0"/>
            </a:br>
            <a:br>
              <a:rPr lang="en-AU" sz="4000" dirty="0"/>
            </a:br>
            <a:r>
              <a:rPr lang="en-AU" sz="4000" b="1" dirty="0"/>
              <a:t>ALL: AMEN.</a:t>
            </a:r>
            <a:br>
              <a:rPr lang="en-AU" sz="4000" dirty="0"/>
            </a:br>
            <a:endParaRPr lang="en-AU" sz="4000" dirty="0"/>
          </a:p>
        </p:txBody>
      </p:sp>
    </p:spTree>
    <p:extLst>
      <p:ext uri="{BB962C8B-B14F-4D97-AF65-F5344CB8AC3E}">
        <p14:creationId xmlns:p14="http://schemas.microsoft.com/office/powerpoint/2010/main" val="3828519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D3A9-6EFC-470C-973F-864C5979E69C}"/>
              </a:ext>
            </a:extLst>
          </p:cNvPr>
          <p:cNvSpPr>
            <a:spLocks noGrp="1"/>
          </p:cNvSpPr>
          <p:nvPr>
            <p:ph type="title"/>
          </p:nvPr>
        </p:nvSpPr>
        <p:spPr>
          <a:xfrm>
            <a:off x="838200" y="2965853"/>
            <a:ext cx="10515600" cy="1325563"/>
          </a:xfrm>
        </p:spPr>
        <p:txBody>
          <a:bodyPr>
            <a:noAutofit/>
          </a:bodyPr>
          <a:lstStyle/>
          <a:p>
            <a:pPr>
              <a:lnSpc>
                <a:spcPct val="120000"/>
              </a:lnSpc>
            </a:pPr>
            <a:br>
              <a:rPr lang="en-AU" sz="4000" dirty="0">
                <a:solidFill>
                  <a:srgbClr val="C00000"/>
                </a:solidFill>
              </a:rPr>
            </a:br>
            <a:r>
              <a:rPr lang="en-AU" sz="4000" dirty="0">
                <a:solidFill>
                  <a:srgbClr val="C00000"/>
                </a:solidFill>
              </a:rPr>
              <a:t>or LORD HAVE MERCY - consult priest for selection of text of Penitential Act</a:t>
            </a:r>
            <a:br>
              <a:rPr lang="en-AU" sz="4000" dirty="0">
                <a:solidFill>
                  <a:srgbClr val="C00000"/>
                </a:solidFill>
              </a:rPr>
            </a:br>
            <a:br>
              <a:rPr lang="en-AU" sz="4000" dirty="0">
                <a:solidFill>
                  <a:srgbClr val="C00000"/>
                </a:solidFill>
              </a:rPr>
            </a:br>
            <a:r>
              <a:rPr lang="en-AU" sz="4000" dirty="0">
                <a:solidFill>
                  <a:srgbClr val="C00000"/>
                </a:solidFill>
              </a:rPr>
              <a:t>PRIEST: 	LORD, HAVE MERCY.	</a:t>
            </a:r>
            <a:br>
              <a:rPr lang="en-AU" sz="4000" dirty="0">
                <a:solidFill>
                  <a:srgbClr val="C00000"/>
                </a:solidFill>
              </a:rPr>
            </a:br>
            <a:r>
              <a:rPr lang="en-AU" sz="4000" b="1" dirty="0">
                <a:solidFill>
                  <a:srgbClr val="C00000"/>
                </a:solidFill>
              </a:rPr>
              <a:t>ALL:</a:t>
            </a:r>
            <a:r>
              <a:rPr lang="en-AU" sz="4000" dirty="0">
                <a:solidFill>
                  <a:srgbClr val="C00000"/>
                </a:solidFill>
              </a:rPr>
              <a:t>		</a:t>
            </a:r>
            <a:r>
              <a:rPr lang="en-AU" sz="4000" b="1" dirty="0">
                <a:solidFill>
                  <a:srgbClr val="C00000"/>
                </a:solidFill>
              </a:rPr>
              <a:t>LORD, HAVE MERCY.</a:t>
            </a:r>
            <a:br>
              <a:rPr lang="en-AU" sz="4000" b="1" dirty="0">
                <a:solidFill>
                  <a:srgbClr val="C00000"/>
                </a:solidFill>
              </a:rPr>
            </a:br>
            <a:r>
              <a:rPr lang="en-AU" sz="4000" dirty="0">
                <a:solidFill>
                  <a:srgbClr val="C00000"/>
                </a:solidFill>
              </a:rPr>
              <a:t>PRIEST : 	CHRIST, HAVE MERCY.</a:t>
            </a:r>
            <a:br>
              <a:rPr lang="en-AU" sz="4000" dirty="0">
                <a:solidFill>
                  <a:srgbClr val="C00000"/>
                </a:solidFill>
              </a:rPr>
            </a:br>
            <a:r>
              <a:rPr lang="en-AU" sz="4000" b="1" dirty="0">
                <a:solidFill>
                  <a:srgbClr val="C00000"/>
                </a:solidFill>
              </a:rPr>
              <a:t>ALL: </a:t>
            </a:r>
            <a:r>
              <a:rPr lang="en-AU" sz="4000" dirty="0">
                <a:solidFill>
                  <a:srgbClr val="C00000"/>
                </a:solidFill>
              </a:rPr>
              <a:t>	      </a:t>
            </a:r>
            <a:r>
              <a:rPr lang="en-AU" sz="4000" b="1" dirty="0">
                <a:solidFill>
                  <a:srgbClr val="C00000"/>
                </a:solidFill>
              </a:rPr>
              <a:t>CHRIST, HAVE MERCY.</a:t>
            </a:r>
            <a:br>
              <a:rPr lang="en-AU" sz="4000" b="1" dirty="0">
                <a:solidFill>
                  <a:srgbClr val="C00000"/>
                </a:solidFill>
              </a:rPr>
            </a:br>
            <a:r>
              <a:rPr lang="en-AU" sz="4000" dirty="0">
                <a:solidFill>
                  <a:srgbClr val="C00000"/>
                </a:solidFill>
              </a:rPr>
              <a:t>PRIEST : 	LORD, HAVE MERCY.	</a:t>
            </a:r>
            <a:br>
              <a:rPr lang="en-AU" sz="4000" dirty="0">
                <a:solidFill>
                  <a:srgbClr val="C00000"/>
                </a:solidFill>
              </a:rPr>
            </a:br>
            <a:r>
              <a:rPr lang="en-AU" sz="4000" b="1" dirty="0">
                <a:solidFill>
                  <a:srgbClr val="C00000"/>
                </a:solidFill>
              </a:rPr>
              <a:t>ALL: </a:t>
            </a:r>
            <a:r>
              <a:rPr lang="en-AU" sz="4000" dirty="0">
                <a:solidFill>
                  <a:srgbClr val="C00000"/>
                </a:solidFill>
              </a:rPr>
              <a:t>	      </a:t>
            </a:r>
            <a:r>
              <a:rPr lang="en-AU" sz="4000" b="1" dirty="0">
                <a:solidFill>
                  <a:srgbClr val="C00000"/>
                </a:solidFill>
              </a:rPr>
              <a:t>LORD, HAVE MERCY</a:t>
            </a:r>
            <a:r>
              <a:rPr lang="en-AU" sz="4000" dirty="0">
                <a:solidFill>
                  <a:srgbClr val="C00000"/>
                </a:solidFill>
              </a:rPr>
              <a:t>.</a:t>
            </a:r>
            <a:br>
              <a:rPr lang="en-AU" sz="4000" dirty="0"/>
            </a:br>
            <a:br>
              <a:rPr lang="en-AU" sz="4000" dirty="0"/>
            </a:br>
            <a:endParaRPr lang="en-AU" sz="4000" dirty="0"/>
          </a:p>
        </p:txBody>
      </p:sp>
    </p:spTree>
    <p:extLst>
      <p:ext uri="{BB962C8B-B14F-4D97-AF65-F5344CB8AC3E}">
        <p14:creationId xmlns:p14="http://schemas.microsoft.com/office/powerpoint/2010/main" val="335289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3938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33516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B0DE0-19BF-4EB2-A7A6-3B31C4C54A7A}"/>
              </a:ext>
            </a:extLst>
          </p:cNvPr>
          <p:cNvSpPr>
            <a:spLocks noGrp="1"/>
          </p:cNvSpPr>
          <p:nvPr>
            <p:ph type="title"/>
          </p:nvPr>
        </p:nvSpPr>
        <p:spPr>
          <a:xfrm>
            <a:off x="970280" y="597242"/>
            <a:ext cx="10515600" cy="1325563"/>
          </a:xfrm>
        </p:spPr>
        <p:txBody>
          <a:bodyPr>
            <a:normAutofit/>
          </a:bodyPr>
          <a:lstStyle/>
          <a:p>
            <a:pPr algn="ctr"/>
            <a:r>
              <a:rPr lang="en-AU" sz="4000" dirty="0"/>
              <a:t>LITURGY OF THE WORD</a:t>
            </a:r>
          </a:p>
        </p:txBody>
      </p:sp>
    </p:spTree>
    <p:extLst>
      <p:ext uri="{BB962C8B-B14F-4D97-AF65-F5344CB8AC3E}">
        <p14:creationId xmlns:p14="http://schemas.microsoft.com/office/powerpoint/2010/main" val="351220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D3A9-6EFC-470C-973F-864C5979E69C}"/>
              </a:ext>
            </a:extLst>
          </p:cNvPr>
          <p:cNvSpPr>
            <a:spLocks noGrp="1"/>
          </p:cNvSpPr>
          <p:nvPr>
            <p:ph type="title"/>
          </p:nvPr>
        </p:nvSpPr>
        <p:spPr>
          <a:xfrm>
            <a:off x="470877" y="1181258"/>
            <a:ext cx="10515600" cy="1325563"/>
          </a:xfrm>
        </p:spPr>
        <p:txBody>
          <a:bodyPr>
            <a:noAutofit/>
          </a:bodyPr>
          <a:lstStyle/>
          <a:p>
            <a:pPr algn="ctr"/>
            <a:r>
              <a:rPr lang="en-AU" sz="4000" dirty="0"/>
              <a:t>FIRST READING</a:t>
            </a:r>
            <a:br>
              <a:rPr lang="en-AU" sz="4000" dirty="0"/>
            </a:br>
            <a:br>
              <a:rPr lang="en-AU" sz="4000" dirty="0"/>
            </a:br>
            <a:r>
              <a:rPr lang="en-AU" sz="4000" dirty="0"/>
              <a:t> </a:t>
            </a:r>
            <a:r>
              <a:rPr lang="en-AU" sz="4000" dirty="0">
                <a:solidFill>
                  <a:srgbClr val="C00000"/>
                </a:solidFill>
              </a:rPr>
              <a:t>Insert reference only</a:t>
            </a:r>
          </a:p>
        </p:txBody>
      </p:sp>
    </p:spTree>
    <p:extLst>
      <p:ext uri="{BB962C8B-B14F-4D97-AF65-F5344CB8AC3E}">
        <p14:creationId xmlns:p14="http://schemas.microsoft.com/office/powerpoint/2010/main" val="97783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405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D3A9-6EFC-470C-973F-864C5979E69C}"/>
              </a:ext>
            </a:extLst>
          </p:cNvPr>
          <p:cNvSpPr>
            <a:spLocks noGrp="1"/>
          </p:cNvSpPr>
          <p:nvPr>
            <p:ph type="title"/>
          </p:nvPr>
        </p:nvSpPr>
        <p:spPr>
          <a:xfrm>
            <a:off x="613117" y="2766218"/>
            <a:ext cx="10515600" cy="1325563"/>
          </a:xfrm>
        </p:spPr>
        <p:txBody>
          <a:bodyPr>
            <a:noAutofit/>
          </a:bodyPr>
          <a:lstStyle/>
          <a:p>
            <a:pPr algn="ctr"/>
            <a:r>
              <a:rPr lang="en-AU" sz="4000" dirty="0"/>
              <a:t>SECOND READING</a:t>
            </a:r>
            <a:br>
              <a:rPr lang="en-AU" sz="4000" dirty="0"/>
            </a:br>
            <a:br>
              <a:rPr lang="en-AU" sz="4000" dirty="0"/>
            </a:br>
            <a:r>
              <a:rPr lang="en-AU" sz="4000" dirty="0"/>
              <a:t> </a:t>
            </a:r>
            <a:r>
              <a:rPr lang="en-AU" sz="4000" dirty="0">
                <a:solidFill>
                  <a:srgbClr val="C00000"/>
                </a:solidFill>
              </a:rPr>
              <a:t>Insert reference only</a:t>
            </a:r>
          </a:p>
        </p:txBody>
      </p:sp>
    </p:spTree>
    <p:extLst>
      <p:ext uri="{BB962C8B-B14F-4D97-AF65-F5344CB8AC3E}">
        <p14:creationId xmlns:p14="http://schemas.microsoft.com/office/powerpoint/2010/main" val="5972796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587E-C444-4065-84E0-419C1ECE71EB}"/>
              </a:ext>
            </a:extLst>
          </p:cNvPr>
          <p:cNvSpPr>
            <a:spLocks noGrp="1"/>
          </p:cNvSpPr>
          <p:nvPr>
            <p:ph type="title"/>
          </p:nvPr>
        </p:nvSpPr>
        <p:spPr>
          <a:xfrm>
            <a:off x="838200" y="3582144"/>
            <a:ext cx="10515600" cy="1325563"/>
          </a:xfrm>
        </p:spPr>
        <p:txBody>
          <a:bodyPr>
            <a:noAutofit/>
          </a:bodyPr>
          <a:lstStyle/>
          <a:p>
            <a:pPr algn="ctr">
              <a:lnSpc>
                <a:spcPct val="150000"/>
              </a:lnSpc>
            </a:pPr>
            <a:r>
              <a:rPr lang="en-AU" sz="4000" dirty="0"/>
              <a:t>RESPONSORIAL PSALM</a:t>
            </a:r>
            <a:br>
              <a:rPr lang="en-AU" sz="4000" dirty="0"/>
            </a:br>
            <a:r>
              <a:rPr lang="en-AU" sz="4000" dirty="0">
                <a:solidFill>
                  <a:srgbClr val="C00000"/>
                </a:solidFill>
              </a:rPr>
              <a:t>Insert the text of the chosen psalm’s response. See example in next slide.</a:t>
            </a:r>
            <a:br>
              <a:rPr lang="en-AU" sz="4000" dirty="0"/>
            </a:br>
            <a:br>
              <a:rPr lang="en-AU" sz="4000" dirty="0"/>
            </a:br>
            <a:r>
              <a:rPr lang="en-AU" sz="4000" dirty="0"/>
              <a:t> </a:t>
            </a:r>
            <a:br>
              <a:rPr lang="en-AU" sz="4000" dirty="0"/>
            </a:br>
            <a:endParaRPr lang="en-AU" sz="4000" dirty="0"/>
          </a:p>
        </p:txBody>
      </p:sp>
    </p:spTree>
    <p:extLst>
      <p:ext uri="{BB962C8B-B14F-4D97-AF65-F5344CB8AC3E}">
        <p14:creationId xmlns:p14="http://schemas.microsoft.com/office/powerpoint/2010/main" val="14356007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F84767-E34D-47B1-85C9-D994E91B6B9D}"/>
              </a:ext>
            </a:extLst>
          </p:cNvPr>
          <p:cNvSpPr>
            <a:spLocks noGrp="1"/>
          </p:cNvSpPr>
          <p:nvPr>
            <p:ph type="title"/>
          </p:nvPr>
        </p:nvSpPr>
        <p:spPr>
          <a:xfrm>
            <a:off x="598505" y="3429000"/>
            <a:ext cx="10791546" cy="1325563"/>
          </a:xfrm>
        </p:spPr>
        <p:txBody>
          <a:bodyPr>
            <a:noAutofit/>
          </a:bodyPr>
          <a:lstStyle/>
          <a:p>
            <a:pPr>
              <a:lnSpc>
                <a:spcPct val="120000"/>
              </a:lnSpc>
            </a:pPr>
            <a:r>
              <a:rPr lang="en-AU" sz="4000" dirty="0"/>
              <a:t>CANTOR: </a:t>
            </a:r>
            <a:r>
              <a:rPr lang="en-AU" sz="4000" dirty="0">
                <a:solidFill>
                  <a:srgbClr val="C00000"/>
                </a:solidFill>
              </a:rPr>
              <a:t>	LET US GO REJOICING TO THE 			HOUSE OF THE LORD;</a:t>
            </a:r>
            <a:br>
              <a:rPr lang="en-AU" sz="4000" dirty="0">
                <a:solidFill>
                  <a:srgbClr val="C00000"/>
                </a:solidFill>
              </a:rPr>
            </a:br>
            <a:r>
              <a:rPr lang="en-AU" sz="4000" dirty="0">
                <a:solidFill>
                  <a:srgbClr val="C00000"/>
                </a:solidFill>
              </a:rPr>
              <a:t>			LET US GO REJOICING TO THE 			HOUSE OF THE LORD.</a:t>
            </a:r>
            <a:br>
              <a:rPr lang="en-AU" sz="4000" dirty="0"/>
            </a:br>
            <a:br>
              <a:rPr lang="en-AU" sz="1000" dirty="0"/>
            </a:br>
            <a:r>
              <a:rPr lang="en-AU" sz="4000" b="1" dirty="0"/>
              <a:t>ALL: </a:t>
            </a:r>
            <a:r>
              <a:rPr lang="en-AU" sz="4000" dirty="0"/>
              <a:t>		</a:t>
            </a:r>
            <a:r>
              <a:rPr lang="en-AU" sz="4000" b="1" dirty="0">
                <a:solidFill>
                  <a:srgbClr val="C00000"/>
                </a:solidFill>
              </a:rPr>
              <a:t>LET US GO REJOICING TO THE 			HOUSE OF THE LORD;</a:t>
            </a:r>
            <a:br>
              <a:rPr lang="en-AU" sz="4000" b="1" dirty="0">
                <a:solidFill>
                  <a:srgbClr val="C00000"/>
                </a:solidFill>
              </a:rPr>
            </a:br>
            <a:r>
              <a:rPr lang="en-AU" sz="4000" b="1" dirty="0">
                <a:solidFill>
                  <a:srgbClr val="C00000"/>
                </a:solidFill>
              </a:rPr>
              <a:t>			LET US GO REJOICING TO THE 			HOUSE OF THE LORD.</a:t>
            </a:r>
            <a:br>
              <a:rPr lang="en-AU" sz="4000" b="1" dirty="0"/>
            </a:br>
            <a:br>
              <a:rPr lang="en-AU" sz="4000" dirty="0"/>
            </a:br>
            <a:endParaRPr lang="en-AU" sz="4000" dirty="0"/>
          </a:p>
        </p:txBody>
      </p:sp>
    </p:spTree>
    <p:extLst>
      <p:ext uri="{BB962C8B-B14F-4D97-AF65-F5344CB8AC3E}">
        <p14:creationId xmlns:p14="http://schemas.microsoft.com/office/powerpoint/2010/main" val="36131913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39031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587E-C444-4065-84E0-419C1ECE71EB}"/>
              </a:ext>
            </a:extLst>
          </p:cNvPr>
          <p:cNvSpPr>
            <a:spLocks noGrp="1"/>
          </p:cNvSpPr>
          <p:nvPr>
            <p:ph type="title"/>
          </p:nvPr>
        </p:nvSpPr>
        <p:spPr>
          <a:xfrm>
            <a:off x="838200" y="2103437"/>
            <a:ext cx="10515600" cy="1325563"/>
          </a:xfrm>
        </p:spPr>
        <p:txBody>
          <a:bodyPr>
            <a:noAutofit/>
          </a:bodyPr>
          <a:lstStyle/>
          <a:p>
            <a:pPr algn="ctr">
              <a:lnSpc>
                <a:spcPct val="150000"/>
              </a:lnSpc>
            </a:pPr>
            <a:r>
              <a:rPr lang="en-AU" sz="4000" dirty="0"/>
              <a:t>GOSPEL ACCLAMATION</a:t>
            </a:r>
            <a:br>
              <a:rPr lang="en-AU" sz="4000" dirty="0"/>
            </a:br>
            <a:r>
              <a:rPr lang="en-AU" sz="4000" dirty="0">
                <a:solidFill>
                  <a:srgbClr val="C00000"/>
                </a:solidFill>
              </a:rPr>
              <a:t>Consult priest, Missal and musician </a:t>
            </a:r>
            <a:br>
              <a:rPr lang="en-AU" sz="4000" dirty="0">
                <a:solidFill>
                  <a:srgbClr val="C00000"/>
                </a:solidFill>
              </a:rPr>
            </a:br>
            <a:r>
              <a:rPr lang="en-AU" sz="4000" dirty="0">
                <a:solidFill>
                  <a:srgbClr val="C00000"/>
                </a:solidFill>
              </a:rPr>
              <a:t>for the selection</a:t>
            </a:r>
            <a:br>
              <a:rPr lang="en-AU" sz="4000" dirty="0"/>
            </a:br>
            <a:br>
              <a:rPr lang="en-AU" sz="4000" dirty="0"/>
            </a:br>
            <a:r>
              <a:rPr lang="en-AU" sz="4000" dirty="0"/>
              <a:t> </a:t>
            </a:r>
            <a:br>
              <a:rPr lang="en-AU" sz="4000" dirty="0"/>
            </a:br>
            <a:endParaRPr lang="en-AU" sz="4000" dirty="0"/>
          </a:p>
        </p:txBody>
      </p:sp>
    </p:spTree>
    <p:extLst>
      <p:ext uri="{BB962C8B-B14F-4D97-AF65-F5344CB8AC3E}">
        <p14:creationId xmlns:p14="http://schemas.microsoft.com/office/powerpoint/2010/main" val="2072913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92E8AE-C41C-4061-AC5D-AE30D2D7C017}"/>
              </a:ext>
            </a:extLst>
          </p:cNvPr>
          <p:cNvSpPr>
            <a:spLocks noGrp="1"/>
          </p:cNvSpPr>
          <p:nvPr>
            <p:ph type="title"/>
          </p:nvPr>
        </p:nvSpPr>
        <p:spPr/>
        <p:txBody>
          <a:bodyPr/>
          <a:lstStyle/>
          <a:p>
            <a:endParaRPr lang="en-AU"/>
          </a:p>
        </p:txBody>
      </p:sp>
    </p:spTree>
    <p:extLst>
      <p:ext uri="{BB962C8B-B14F-4D97-AF65-F5344CB8AC3E}">
        <p14:creationId xmlns:p14="http://schemas.microsoft.com/office/powerpoint/2010/main" val="4038413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59D57A-CEC9-49EA-9E5A-36F893E1C7DD}"/>
              </a:ext>
            </a:extLst>
          </p:cNvPr>
          <p:cNvSpPr/>
          <p:nvPr/>
        </p:nvSpPr>
        <p:spPr>
          <a:xfrm>
            <a:off x="1102419" y="2182754"/>
            <a:ext cx="10142806" cy="2215991"/>
          </a:xfrm>
          <a:prstGeom prst="rect">
            <a:avLst/>
          </a:prstGeom>
        </p:spPr>
        <p:txBody>
          <a:bodyPr wrap="square">
            <a:spAutoFit/>
          </a:bodyPr>
          <a:lstStyle/>
          <a:p>
            <a:pPr algn="ctr"/>
            <a:r>
              <a:rPr lang="en-AU" sz="4000" dirty="0">
                <a:solidFill>
                  <a:srgbClr val="C00000"/>
                </a:solidFill>
                <a:latin typeface="Arial" panose="020B0604020202020204" pitchFamily="34" charset="0"/>
                <a:cs typeface="Arial" panose="020B0604020202020204" pitchFamily="34" charset="0"/>
              </a:rPr>
              <a:t>Acknowledgement of country</a:t>
            </a:r>
          </a:p>
          <a:p>
            <a:pPr algn="ctr"/>
            <a:r>
              <a:rPr lang="en-AU" sz="4000" dirty="0">
                <a:solidFill>
                  <a:srgbClr val="C00000"/>
                </a:solidFill>
                <a:latin typeface="Arial" panose="020B0604020202020204" pitchFamily="34" charset="0"/>
                <a:cs typeface="Arial" panose="020B0604020202020204" pitchFamily="34" charset="0"/>
              </a:rPr>
              <a:t>or commentary about </a:t>
            </a:r>
          </a:p>
          <a:p>
            <a:pPr algn="ctr"/>
            <a:r>
              <a:rPr lang="en-AU" sz="4000" dirty="0">
                <a:solidFill>
                  <a:srgbClr val="C00000"/>
                </a:solidFill>
                <a:latin typeface="Arial" panose="020B0604020202020204" pitchFamily="34" charset="0"/>
                <a:cs typeface="Arial" panose="020B0604020202020204" pitchFamily="34" charset="0"/>
              </a:rPr>
              <a:t>what is to happen if necessary</a:t>
            </a:r>
            <a:br>
              <a:rPr lang="en-AU" dirty="0">
                <a:latin typeface="Arial" panose="020B0604020202020204" pitchFamily="34" charset="0"/>
                <a:cs typeface="Arial" panose="020B0604020202020204" pitchFamily="34" charset="0"/>
              </a:rPr>
            </a:br>
            <a:endParaRPr lang="en-AU" dirty="0"/>
          </a:p>
        </p:txBody>
      </p:sp>
    </p:spTree>
    <p:extLst>
      <p:ext uri="{BB962C8B-B14F-4D97-AF65-F5344CB8AC3E}">
        <p14:creationId xmlns:p14="http://schemas.microsoft.com/office/powerpoint/2010/main" val="39205812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3785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587E-C444-4065-84E0-419C1ECE71EB}"/>
              </a:ext>
            </a:extLst>
          </p:cNvPr>
          <p:cNvSpPr>
            <a:spLocks noGrp="1"/>
          </p:cNvSpPr>
          <p:nvPr>
            <p:ph type="title"/>
          </p:nvPr>
        </p:nvSpPr>
        <p:spPr>
          <a:xfrm>
            <a:off x="655320" y="2103437"/>
            <a:ext cx="10515600" cy="1325563"/>
          </a:xfrm>
        </p:spPr>
        <p:txBody>
          <a:bodyPr>
            <a:noAutofit/>
          </a:bodyPr>
          <a:lstStyle/>
          <a:p>
            <a:pPr algn="ctr">
              <a:lnSpc>
                <a:spcPct val="150000"/>
              </a:lnSpc>
            </a:pPr>
            <a:r>
              <a:rPr lang="en-AU" sz="4000" dirty="0"/>
              <a:t>GOSPEL</a:t>
            </a:r>
            <a:br>
              <a:rPr lang="en-AU" sz="4000" dirty="0"/>
            </a:br>
            <a:r>
              <a:rPr lang="en-AU" sz="4000" dirty="0">
                <a:solidFill>
                  <a:srgbClr val="C00000"/>
                </a:solidFill>
              </a:rPr>
              <a:t>Insert reference only</a:t>
            </a:r>
            <a:br>
              <a:rPr lang="en-AU" sz="4000" dirty="0"/>
            </a:br>
            <a:br>
              <a:rPr lang="en-AU" sz="4000" dirty="0"/>
            </a:br>
            <a:r>
              <a:rPr lang="en-AU" sz="4000" dirty="0"/>
              <a:t> </a:t>
            </a:r>
            <a:br>
              <a:rPr lang="en-AU" sz="4000" dirty="0"/>
            </a:br>
            <a:endParaRPr lang="en-AU" sz="4000" dirty="0"/>
          </a:p>
        </p:txBody>
      </p:sp>
    </p:spTree>
    <p:extLst>
      <p:ext uri="{BB962C8B-B14F-4D97-AF65-F5344CB8AC3E}">
        <p14:creationId xmlns:p14="http://schemas.microsoft.com/office/powerpoint/2010/main" val="28932096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587E-C444-4065-84E0-419C1ECE71EB}"/>
              </a:ext>
            </a:extLst>
          </p:cNvPr>
          <p:cNvSpPr>
            <a:spLocks noGrp="1"/>
          </p:cNvSpPr>
          <p:nvPr>
            <p:ph type="title"/>
          </p:nvPr>
        </p:nvSpPr>
        <p:spPr>
          <a:xfrm>
            <a:off x="1281546" y="4025489"/>
            <a:ext cx="10515600" cy="1325563"/>
          </a:xfrm>
        </p:spPr>
        <p:txBody>
          <a:bodyPr>
            <a:noAutofit/>
          </a:bodyPr>
          <a:lstStyle/>
          <a:p>
            <a:pPr>
              <a:lnSpc>
                <a:spcPct val="150000"/>
              </a:lnSpc>
            </a:pPr>
            <a:r>
              <a:rPr lang="en-AU" sz="4000" dirty="0"/>
              <a:t>PRIEST:	THE LORD BE WITH YOU.</a:t>
            </a:r>
            <a:br>
              <a:rPr lang="en-AU" sz="4000" dirty="0"/>
            </a:br>
            <a:r>
              <a:rPr lang="en-AU" sz="4000" b="1" dirty="0"/>
              <a:t>ALL:		AND WITH YOUR SPIRIT.</a:t>
            </a:r>
            <a:br>
              <a:rPr lang="en-AU" sz="4000" b="1" dirty="0"/>
            </a:br>
            <a:r>
              <a:rPr lang="en-AU" sz="4000" dirty="0"/>
              <a:t>PRIEST:	A READING FROM THE HOLY GOSPEL ACCORDING TO.</a:t>
            </a:r>
            <a:br>
              <a:rPr lang="en-AU" sz="4000" dirty="0"/>
            </a:br>
            <a:r>
              <a:rPr lang="en-AU" sz="4000" b="1" dirty="0"/>
              <a:t>ALL:		GLORY TO YOU, O LORD.</a:t>
            </a:r>
            <a:br>
              <a:rPr lang="en-AU" sz="4000" b="1" dirty="0"/>
            </a:br>
            <a:br>
              <a:rPr lang="en-AU" sz="4000" dirty="0"/>
            </a:br>
            <a:r>
              <a:rPr lang="en-AU" sz="4000" dirty="0"/>
              <a:t> </a:t>
            </a:r>
            <a:br>
              <a:rPr lang="en-AU" sz="4000" dirty="0"/>
            </a:br>
            <a:endParaRPr lang="en-AU" sz="4000" dirty="0"/>
          </a:p>
        </p:txBody>
      </p:sp>
    </p:spTree>
    <p:extLst>
      <p:ext uri="{BB962C8B-B14F-4D97-AF65-F5344CB8AC3E}">
        <p14:creationId xmlns:p14="http://schemas.microsoft.com/office/powerpoint/2010/main" val="13840505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2C73ED-5270-4B18-B674-0F22929D7D53}"/>
              </a:ext>
            </a:extLst>
          </p:cNvPr>
          <p:cNvSpPr>
            <a:spLocks noGrp="1"/>
          </p:cNvSpPr>
          <p:nvPr>
            <p:ph type="title"/>
          </p:nvPr>
        </p:nvSpPr>
        <p:spPr>
          <a:xfrm>
            <a:off x="669636" y="866298"/>
            <a:ext cx="11360727" cy="1325563"/>
          </a:xfrm>
        </p:spPr>
        <p:txBody>
          <a:bodyPr>
            <a:normAutofit fontScale="90000"/>
          </a:bodyPr>
          <a:lstStyle/>
          <a:p>
            <a:pPr>
              <a:lnSpc>
                <a:spcPct val="150000"/>
              </a:lnSpc>
            </a:pPr>
            <a:r>
              <a:rPr lang="en-AU" dirty="0"/>
              <a:t>PRIEST: THE GOSPEL OF THE LORD.</a:t>
            </a:r>
            <a:br>
              <a:rPr lang="en-AU" dirty="0"/>
            </a:br>
            <a:r>
              <a:rPr lang="en-AU" b="1" dirty="0"/>
              <a:t>ALL: PRAISE TO YOU, LORD JESUS CHRIST.</a:t>
            </a:r>
          </a:p>
        </p:txBody>
      </p:sp>
    </p:spTree>
    <p:extLst>
      <p:ext uri="{BB962C8B-B14F-4D97-AF65-F5344CB8AC3E}">
        <p14:creationId xmlns:p14="http://schemas.microsoft.com/office/powerpoint/2010/main" val="32610076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90121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2C73ED-5270-4B18-B674-0F22929D7D53}"/>
              </a:ext>
            </a:extLst>
          </p:cNvPr>
          <p:cNvSpPr>
            <a:spLocks noGrp="1"/>
          </p:cNvSpPr>
          <p:nvPr>
            <p:ph type="title"/>
          </p:nvPr>
        </p:nvSpPr>
        <p:spPr>
          <a:xfrm>
            <a:off x="838200" y="3025197"/>
            <a:ext cx="10515600" cy="1325563"/>
          </a:xfrm>
        </p:spPr>
        <p:txBody>
          <a:bodyPr>
            <a:normAutofit fontScale="90000"/>
          </a:bodyPr>
          <a:lstStyle/>
          <a:p>
            <a:pPr algn="ctr">
              <a:lnSpc>
                <a:spcPct val="150000"/>
              </a:lnSpc>
            </a:pPr>
            <a:r>
              <a:rPr lang="en-AU" sz="4000" cap="all" dirty="0"/>
              <a:t>HOMILY</a:t>
            </a:r>
            <a:br>
              <a:rPr lang="en-AU" sz="4000" cap="all" dirty="0"/>
            </a:br>
            <a:endParaRPr lang="en-AU" sz="4000" cap="all" dirty="0"/>
          </a:p>
        </p:txBody>
      </p:sp>
    </p:spTree>
    <p:extLst>
      <p:ext uri="{BB962C8B-B14F-4D97-AF65-F5344CB8AC3E}">
        <p14:creationId xmlns:p14="http://schemas.microsoft.com/office/powerpoint/2010/main" val="29826238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95480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2C73ED-5270-4B18-B674-0F22929D7D53}"/>
              </a:ext>
            </a:extLst>
          </p:cNvPr>
          <p:cNvSpPr>
            <a:spLocks noGrp="1"/>
          </p:cNvSpPr>
          <p:nvPr>
            <p:ph type="title"/>
          </p:nvPr>
        </p:nvSpPr>
        <p:spPr>
          <a:xfrm>
            <a:off x="695960" y="454717"/>
            <a:ext cx="10515600" cy="1325563"/>
          </a:xfrm>
        </p:spPr>
        <p:txBody>
          <a:bodyPr>
            <a:normAutofit/>
          </a:bodyPr>
          <a:lstStyle/>
          <a:p>
            <a:pPr algn="ctr">
              <a:lnSpc>
                <a:spcPct val="150000"/>
              </a:lnSpc>
            </a:pPr>
            <a:r>
              <a:rPr lang="en-AU" sz="4000" cap="all" dirty="0"/>
              <a:t>UNIVERSAL PRAYER</a:t>
            </a:r>
          </a:p>
        </p:txBody>
      </p:sp>
    </p:spTree>
    <p:extLst>
      <p:ext uri="{BB962C8B-B14F-4D97-AF65-F5344CB8AC3E}">
        <p14:creationId xmlns:p14="http://schemas.microsoft.com/office/powerpoint/2010/main" val="33070114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450" y="3394075"/>
            <a:ext cx="11182350" cy="1325563"/>
          </a:xfrm>
        </p:spPr>
        <p:txBody>
          <a:bodyPr>
            <a:noAutofit/>
          </a:bodyPr>
          <a:lstStyle/>
          <a:p>
            <a:pPr algn="ctr">
              <a:lnSpc>
                <a:spcPct val="119000"/>
              </a:lnSpc>
              <a:spcBef>
                <a:spcPts val="0"/>
              </a:spcBef>
            </a:pPr>
            <a:r>
              <a:rPr lang="en-AU" sz="4000" b="1" kern="1400" dirty="0">
                <a:ln>
                  <a:noFill/>
                </a:ln>
                <a:solidFill>
                  <a:srgbClr val="000000"/>
                </a:solidFill>
                <a:effectLst/>
                <a:latin typeface="Arial" panose="020B0604020202020204" pitchFamily="34" charset="0"/>
                <a:cs typeface="Arial" panose="020B0604020202020204" pitchFamily="34" charset="0"/>
              </a:rPr>
              <a:t>ALL: LORD, HEAR OUR PRAYER.</a:t>
            </a:r>
            <a:br>
              <a:rPr lang="en-AU" sz="4000" b="1" kern="1400" dirty="0">
                <a:ln>
                  <a:noFill/>
                </a:ln>
                <a:solidFill>
                  <a:srgbClr val="000000"/>
                </a:solidFill>
                <a:effectLst/>
                <a:latin typeface="Arial" panose="020B0604020202020204" pitchFamily="34" charset="0"/>
                <a:cs typeface="Arial" panose="020B0604020202020204" pitchFamily="34" charset="0"/>
              </a:rPr>
            </a:br>
            <a:r>
              <a:rPr lang="en-AU" sz="4000" kern="1400" dirty="0">
                <a:ln>
                  <a:noFill/>
                </a:ln>
                <a:solidFill>
                  <a:srgbClr val="C00000"/>
                </a:solidFill>
                <a:effectLst/>
                <a:latin typeface="Arial" panose="020B0604020202020204" pitchFamily="34" charset="0"/>
                <a:cs typeface="Arial" panose="020B0604020202020204" pitchFamily="34" charset="0"/>
              </a:rPr>
              <a:t>o</a:t>
            </a:r>
            <a:r>
              <a:rPr lang="en-AU" sz="4000" kern="1400" dirty="0">
                <a:solidFill>
                  <a:srgbClr val="C00000"/>
                </a:solidFill>
                <a:latin typeface="Arial" panose="020B0604020202020204" pitchFamily="34" charset="0"/>
                <a:cs typeface="Arial" panose="020B0604020202020204" pitchFamily="34" charset="0"/>
              </a:rPr>
              <a:t>r r</a:t>
            </a:r>
            <a:r>
              <a:rPr lang="en-AU" sz="4000" kern="1400" dirty="0">
                <a:ln>
                  <a:noFill/>
                </a:ln>
                <a:solidFill>
                  <a:srgbClr val="C00000"/>
                </a:solidFill>
                <a:effectLst/>
                <a:latin typeface="Arial" panose="020B0604020202020204" pitchFamily="34" charset="0"/>
                <a:cs typeface="Arial" panose="020B0604020202020204" pitchFamily="34" charset="0"/>
              </a:rPr>
              <a:t>efer to The Roman Missal for </a:t>
            </a:r>
            <a:br>
              <a:rPr lang="en-AU" sz="4000" kern="1400" dirty="0">
                <a:ln>
                  <a:noFill/>
                </a:ln>
                <a:solidFill>
                  <a:srgbClr val="C00000"/>
                </a:solidFill>
                <a:effectLst/>
                <a:latin typeface="Arial" panose="020B0604020202020204" pitchFamily="34" charset="0"/>
                <a:cs typeface="Arial" panose="020B0604020202020204" pitchFamily="34" charset="0"/>
              </a:rPr>
            </a:br>
            <a:r>
              <a:rPr lang="en-AU" sz="4000" kern="1400" dirty="0">
                <a:ln>
                  <a:noFill/>
                </a:ln>
                <a:solidFill>
                  <a:srgbClr val="C00000"/>
                </a:solidFill>
                <a:effectLst/>
                <a:latin typeface="Arial" panose="020B0604020202020204" pitchFamily="34" charset="0"/>
                <a:cs typeface="Arial" panose="020B0604020202020204" pitchFamily="34" charset="0"/>
              </a:rPr>
              <a:t>a selection of responses.</a:t>
            </a:r>
            <a:br>
              <a:rPr lang="en-AU" sz="4000" kern="1400" dirty="0">
                <a:ln>
                  <a:noFill/>
                </a:ln>
                <a:solidFill>
                  <a:srgbClr val="C00000"/>
                </a:solidFill>
                <a:effectLst/>
                <a:latin typeface="Arial" panose="020B0604020202020204" pitchFamily="34" charset="0"/>
                <a:cs typeface="Arial" panose="020B0604020202020204" pitchFamily="34" charset="0"/>
              </a:rPr>
            </a:br>
            <a:r>
              <a:rPr lang="en-AU" sz="4000" kern="1400" dirty="0">
                <a:ln>
                  <a:noFill/>
                </a:ln>
                <a:solidFill>
                  <a:srgbClr val="C00000"/>
                </a:solidFill>
                <a:effectLst/>
                <a:latin typeface="Arial" panose="020B0604020202020204" pitchFamily="34" charset="0"/>
                <a:cs typeface="Arial" panose="020B0604020202020204" pitchFamily="34" charset="0"/>
              </a:rPr>
              <a:t>Appendix V - Examples of Formularies </a:t>
            </a:r>
            <a:br>
              <a:rPr lang="en-AU" sz="4000" kern="1400" dirty="0">
                <a:ln>
                  <a:noFill/>
                </a:ln>
                <a:solidFill>
                  <a:srgbClr val="C00000"/>
                </a:solidFill>
                <a:effectLst/>
                <a:latin typeface="Arial" panose="020B0604020202020204" pitchFamily="34" charset="0"/>
                <a:cs typeface="Arial" panose="020B0604020202020204" pitchFamily="34" charset="0"/>
              </a:rPr>
            </a:br>
            <a:r>
              <a:rPr lang="en-AU" sz="4000" kern="1400" dirty="0">
                <a:ln>
                  <a:noFill/>
                </a:ln>
                <a:solidFill>
                  <a:srgbClr val="C00000"/>
                </a:solidFill>
                <a:effectLst/>
                <a:latin typeface="Arial" panose="020B0604020202020204" pitchFamily="34" charset="0"/>
                <a:cs typeface="Arial" panose="020B0604020202020204" pitchFamily="34" charset="0"/>
              </a:rPr>
              <a:t>for the Universal Prayer</a:t>
            </a:r>
            <a:br>
              <a:rPr lang="en-AU" sz="4000" kern="1400" dirty="0">
                <a:ln>
                  <a:noFill/>
                </a:ln>
                <a:solidFill>
                  <a:srgbClr val="000000"/>
                </a:solidFill>
                <a:effectLst/>
                <a:latin typeface="Arial" panose="020B0604020202020204" pitchFamily="34" charset="0"/>
                <a:cs typeface="Arial" panose="020B0604020202020204" pitchFamily="34" charset="0"/>
              </a:rPr>
            </a:br>
            <a:r>
              <a:rPr lang="en-AU" sz="1800" kern="1400" dirty="0">
                <a:ln>
                  <a:noFill/>
                </a:ln>
                <a:solidFill>
                  <a:srgbClr val="000000"/>
                </a:solidFill>
                <a:effectLst/>
                <a:latin typeface="Calibri" panose="020F0502020204030204" pitchFamily="34" charset="0"/>
              </a:rPr>
              <a:t> </a:t>
            </a:r>
            <a:br>
              <a:rPr lang="en-AU" sz="1800" kern="1400" dirty="0">
                <a:ln>
                  <a:noFill/>
                </a:ln>
                <a:solidFill>
                  <a:srgbClr val="000000"/>
                </a:solidFill>
                <a:effectLst/>
                <a:latin typeface="Calibri" panose="020F0502020204030204" pitchFamily="34" charset="0"/>
              </a:rPr>
            </a:br>
            <a:br>
              <a:rPr lang="en-AU" sz="4000" dirty="0"/>
            </a:br>
            <a:endParaRPr lang="en-AU" sz="4000" dirty="0"/>
          </a:p>
        </p:txBody>
      </p:sp>
    </p:spTree>
    <p:extLst>
      <p:ext uri="{BB962C8B-B14F-4D97-AF65-F5344CB8AC3E}">
        <p14:creationId xmlns:p14="http://schemas.microsoft.com/office/powerpoint/2010/main" val="19043634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07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D8B3-A4B4-481F-835A-6D898805092E}"/>
              </a:ext>
            </a:extLst>
          </p:cNvPr>
          <p:cNvSpPr>
            <a:spLocks noGrp="1"/>
          </p:cNvSpPr>
          <p:nvPr>
            <p:ph type="title"/>
          </p:nvPr>
        </p:nvSpPr>
        <p:spPr>
          <a:xfrm>
            <a:off x="711591" y="3429000"/>
            <a:ext cx="7670409" cy="1325563"/>
          </a:xfrm>
        </p:spPr>
        <p:txBody>
          <a:bodyPr>
            <a:normAutofit fontScale="90000"/>
          </a:bodyPr>
          <a:lstStyle/>
          <a:p>
            <a:pPr algn="ctr">
              <a:lnSpc>
                <a:spcPct val="120000"/>
              </a:lnSpc>
            </a:pPr>
            <a:r>
              <a:rPr lang="en-AU" dirty="0"/>
              <a:t>			GATHERING HYMN</a:t>
            </a:r>
            <a:br>
              <a:rPr lang="en-AU" dirty="0"/>
            </a:br>
            <a:r>
              <a:rPr lang="en-AU" dirty="0"/>
              <a:t>                  </a:t>
            </a:r>
            <a:r>
              <a:rPr lang="en-AU" dirty="0">
                <a:solidFill>
                  <a:srgbClr val="C00000"/>
                </a:solidFill>
              </a:rPr>
              <a:t>Insert words to song</a:t>
            </a:r>
            <a:r>
              <a:rPr lang="en-AU" dirty="0"/>
              <a:t>				</a:t>
            </a:r>
            <a:r>
              <a:rPr lang="en-AU" b="1" dirty="0"/>
              <a:t>	</a:t>
            </a:r>
            <a:br>
              <a:rPr lang="en-AU" b="1" dirty="0"/>
            </a:br>
            <a:br>
              <a:rPr lang="en-AU" dirty="0"/>
            </a:br>
            <a:r>
              <a:rPr lang="en-AU" dirty="0"/>
              <a:t> </a:t>
            </a:r>
            <a:br>
              <a:rPr lang="en-AU" dirty="0"/>
            </a:br>
            <a:endParaRPr lang="en-AU" sz="4000" dirty="0"/>
          </a:p>
        </p:txBody>
      </p:sp>
    </p:spTree>
    <p:extLst>
      <p:ext uri="{BB962C8B-B14F-4D97-AF65-F5344CB8AC3E}">
        <p14:creationId xmlns:p14="http://schemas.microsoft.com/office/powerpoint/2010/main" val="28933549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2C73ED-5270-4B18-B674-0F22929D7D53}"/>
              </a:ext>
            </a:extLst>
          </p:cNvPr>
          <p:cNvSpPr>
            <a:spLocks noGrp="1"/>
          </p:cNvSpPr>
          <p:nvPr>
            <p:ph type="title"/>
          </p:nvPr>
        </p:nvSpPr>
        <p:spPr>
          <a:xfrm>
            <a:off x="563880" y="663098"/>
            <a:ext cx="10515600" cy="1325563"/>
          </a:xfrm>
        </p:spPr>
        <p:txBody>
          <a:bodyPr>
            <a:noAutofit/>
          </a:bodyPr>
          <a:lstStyle/>
          <a:p>
            <a:pPr algn="ctr">
              <a:lnSpc>
                <a:spcPct val="150000"/>
              </a:lnSpc>
            </a:pPr>
            <a:r>
              <a:rPr lang="en-AU" sz="4000" cap="all" dirty="0"/>
              <a:t>LITURGY OF THE EUCHARIST</a:t>
            </a:r>
            <a:br>
              <a:rPr lang="en-AU" sz="4000" cap="all" dirty="0"/>
            </a:br>
            <a:r>
              <a:rPr lang="en-AU" sz="4000" cap="all" dirty="0"/>
              <a:t>    </a:t>
            </a:r>
            <a:r>
              <a:rPr lang="en-AU" altLang="en-US" sz="4000" dirty="0"/>
              <a:t>PRESENTATION OF THE GIFTS	</a:t>
            </a:r>
            <a:endParaRPr lang="en-AU" sz="4000" cap="all" dirty="0"/>
          </a:p>
        </p:txBody>
      </p:sp>
    </p:spTree>
    <p:extLst>
      <p:ext uri="{BB962C8B-B14F-4D97-AF65-F5344CB8AC3E}">
        <p14:creationId xmlns:p14="http://schemas.microsoft.com/office/powerpoint/2010/main" val="7338211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60297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090" y="3888105"/>
            <a:ext cx="11182350" cy="1325563"/>
          </a:xfrm>
        </p:spPr>
        <p:txBody>
          <a:bodyPr>
            <a:noAutofit/>
          </a:bodyPr>
          <a:lstStyle/>
          <a:p>
            <a:pPr>
              <a:lnSpc>
                <a:spcPct val="150000"/>
              </a:lnSpc>
            </a:pPr>
            <a:r>
              <a:rPr lang="en-AU" sz="4000" kern="0" dirty="0">
                <a:solidFill>
                  <a:srgbClr val="000000"/>
                </a:solidFill>
                <a:ea typeface="ＭＳ Ｐゴシック"/>
                <a:cs typeface="Arial" pitchFamily="34" charset="0"/>
              </a:rPr>
              <a:t>PRIEST: BLESSED ARE YOU,</a:t>
            </a:r>
            <a:br>
              <a:rPr lang="en-AU" sz="4000" kern="0" dirty="0">
                <a:solidFill>
                  <a:srgbClr val="000000"/>
                </a:solidFill>
                <a:ea typeface="ＭＳ Ｐゴシック"/>
                <a:cs typeface="Arial" pitchFamily="34" charset="0"/>
              </a:rPr>
            </a:br>
            <a:r>
              <a:rPr lang="en-AU" sz="4000" kern="0" dirty="0">
                <a:solidFill>
                  <a:srgbClr val="000000"/>
                </a:solidFill>
                <a:ea typeface="ＭＳ Ｐゴシック"/>
                <a:cs typeface="Arial" pitchFamily="34" charset="0"/>
              </a:rPr>
              <a:t>LORD GOD OF ALL CREATION,</a:t>
            </a:r>
            <a:br>
              <a:rPr lang="en-AU" sz="4000" kern="0" dirty="0">
                <a:solidFill>
                  <a:srgbClr val="000000"/>
                </a:solidFill>
                <a:ea typeface="ＭＳ Ｐゴシック"/>
                <a:cs typeface="Arial" pitchFamily="34" charset="0"/>
              </a:rPr>
            </a:br>
            <a:r>
              <a:rPr lang="en-AU" sz="4000" kern="0" dirty="0">
                <a:solidFill>
                  <a:srgbClr val="000000"/>
                </a:solidFill>
                <a:ea typeface="ＭＳ Ｐゴシック"/>
                <a:cs typeface="Arial" pitchFamily="34" charset="0"/>
              </a:rPr>
              <a:t>FOR THROUGH YOUR GOODNESS</a:t>
            </a:r>
            <a:br>
              <a:rPr lang="en-AU" sz="4000" kern="0" dirty="0">
                <a:solidFill>
                  <a:srgbClr val="000000"/>
                </a:solidFill>
                <a:ea typeface="ＭＳ Ｐゴシック"/>
                <a:cs typeface="Arial" pitchFamily="34" charset="0"/>
              </a:rPr>
            </a:br>
            <a:r>
              <a:rPr lang="en-AU" sz="4000" kern="0" dirty="0">
                <a:solidFill>
                  <a:srgbClr val="000000"/>
                </a:solidFill>
                <a:ea typeface="ＭＳ Ｐゴシック"/>
                <a:cs typeface="Arial" pitchFamily="34" charset="0"/>
              </a:rPr>
              <a:t>WE HAVE RECEIVED THE BREAD</a:t>
            </a:r>
            <a:br>
              <a:rPr lang="en-AU" sz="4000" kern="0" dirty="0">
                <a:solidFill>
                  <a:srgbClr val="000000"/>
                </a:solidFill>
                <a:ea typeface="ＭＳ Ｐゴシック"/>
                <a:cs typeface="Arial" pitchFamily="34" charset="0"/>
              </a:rPr>
            </a:br>
            <a:r>
              <a:rPr lang="en-AU" sz="4000" kern="0" dirty="0">
                <a:solidFill>
                  <a:srgbClr val="000000"/>
                </a:solidFill>
                <a:ea typeface="ＭＳ Ｐゴシック"/>
                <a:cs typeface="Arial" pitchFamily="34" charset="0"/>
              </a:rPr>
              <a:t>WE OFFER YOU:FRUIT OF THE EARTH </a:t>
            </a:r>
            <a:br>
              <a:rPr lang="en-AU" sz="4000" kern="0" dirty="0">
                <a:solidFill>
                  <a:srgbClr val="000000"/>
                </a:solidFill>
                <a:ea typeface="ＭＳ Ｐゴシック"/>
                <a:cs typeface="Arial" pitchFamily="34" charset="0"/>
              </a:rPr>
            </a:br>
            <a:r>
              <a:rPr lang="en-AU" sz="4000" kern="0" dirty="0">
                <a:solidFill>
                  <a:srgbClr val="000000"/>
                </a:solidFill>
                <a:ea typeface="ＭＳ Ｐゴシック"/>
                <a:cs typeface="Arial" pitchFamily="34" charset="0"/>
              </a:rPr>
              <a:t>AND WORK OF HUMAN HANDS, </a:t>
            </a:r>
            <a:br>
              <a:rPr lang="en-AU" sz="4000" kern="0" dirty="0">
                <a:solidFill>
                  <a:srgbClr val="000000"/>
                </a:solidFill>
                <a:ea typeface="ＭＳ Ｐゴシック"/>
                <a:cs typeface="Arial" pitchFamily="34" charset="0"/>
              </a:rPr>
            </a:br>
            <a:r>
              <a:rPr lang="en-AU" sz="4000" kern="0" dirty="0">
                <a:solidFill>
                  <a:srgbClr val="000000"/>
                </a:solidFill>
                <a:ea typeface="ＭＳ Ｐゴシック"/>
                <a:cs typeface="Arial" pitchFamily="34" charset="0"/>
              </a:rPr>
              <a:t>IT WILL BECOME </a:t>
            </a:r>
            <a:r>
              <a:rPr lang="en-AU" sz="4000" kern="0">
                <a:solidFill>
                  <a:srgbClr val="000000"/>
                </a:solidFill>
                <a:ea typeface="ＭＳ Ｐゴシック"/>
                <a:cs typeface="Arial" pitchFamily="34" charset="0"/>
              </a:rPr>
              <a:t>OUR SPIRITUAL </a:t>
            </a:r>
            <a:r>
              <a:rPr lang="en-AU" sz="4000" kern="0" dirty="0">
                <a:solidFill>
                  <a:srgbClr val="000000"/>
                </a:solidFill>
                <a:ea typeface="ＭＳ Ｐゴシック"/>
                <a:cs typeface="Arial" pitchFamily="34" charset="0"/>
              </a:rPr>
              <a:t>DRINK</a:t>
            </a:r>
            <a:br>
              <a:rPr lang="en-AU" altLang="en-US" sz="4000" b="1" dirty="0">
                <a:latin typeface="Arial" panose="020B0604020202020204" pitchFamily="34" charset="0"/>
                <a:ea typeface="ＭＳ Ｐゴシック" panose="020B0600070205080204" pitchFamily="34" charset="-128"/>
                <a:cs typeface="Arial" panose="020B0604020202020204" pitchFamily="34" charset="0"/>
              </a:rPr>
            </a:br>
            <a:r>
              <a:rPr lang="en-AU" altLang="en-US" sz="4000" dirty="0">
                <a:solidFill>
                  <a:srgbClr val="C00000"/>
                </a:solidFill>
                <a:latin typeface="Arial" panose="020B0604020202020204" pitchFamily="34" charset="0"/>
                <a:ea typeface="ＭＳ Ｐゴシック" panose="020B0600070205080204" pitchFamily="34" charset="-128"/>
                <a:cs typeface="Arial" panose="020B0604020202020204" pitchFamily="34" charset="0"/>
              </a:rPr>
              <a:t>.</a:t>
            </a:r>
            <a:br>
              <a:rPr lang="en-AU" altLang="en-US" sz="4000" b="1" dirty="0">
                <a:latin typeface="Arial" panose="020B0604020202020204" pitchFamily="34" charset="0"/>
                <a:ea typeface="ＭＳ Ｐゴシック" panose="020B0600070205080204" pitchFamily="34" charset="-128"/>
                <a:cs typeface="Arial" panose="020B0604020202020204" pitchFamily="34" charset="0"/>
              </a:rPr>
            </a:br>
            <a:br>
              <a:rPr lang="en-AU" sz="4000" b="1" dirty="0">
                <a:latin typeface="Arial" panose="020B0604020202020204" pitchFamily="34" charset="0"/>
                <a:cs typeface="Arial" panose="020B0604020202020204" pitchFamily="34" charset="0"/>
              </a:rPr>
            </a:br>
            <a:endParaRPr lang="en-AU" sz="4000" b="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3B16AAB0-9976-4F82-B4A7-6EC863810F23}"/>
              </a:ext>
            </a:extLst>
          </p:cNvPr>
          <p:cNvSpPr txBox="1"/>
          <p:nvPr/>
        </p:nvSpPr>
        <p:spPr>
          <a:xfrm>
            <a:off x="9631680" y="162560"/>
            <a:ext cx="2489200" cy="2308324"/>
          </a:xfrm>
          <a:prstGeom prst="rect">
            <a:avLst/>
          </a:prstGeom>
          <a:noFill/>
        </p:spPr>
        <p:txBody>
          <a:bodyPr wrap="square" rtlCol="0">
            <a:spAutoFit/>
          </a:bodyPr>
          <a:lstStyle/>
          <a:p>
            <a:r>
              <a:rPr lang="en-AU" altLang="en-US" sz="3600" dirty="0">
                <a:solidFill>
                  <a:srgbClr val="C00000"/>
                </a:solidFill>
                <a:latin typeface="Arial" panose="020B0604020202020204" pitchFamily="34" charset="0"/>
                <a:ea typeface="ＭＳ Ｐゴシック" panose="020B0600070205080204" pitchFamily="34" charset="-128"/>
                <a:cs typeface="Arial" panose="020B0604020202020204" pitchFamily="34" charset="0"/>
              </a:rPr>
              <a:t>The priest may say this prayer silently</a:t>
            </a:r>
            <a:endParaRPr lang="en-AU" sz="3600" dirty="0"/>
          </a:p>
        </p:txBody>
      </p:sp>
    </p:spTree>
    <p:extLst>
      <p:ext uri="{BB962C8B-B14F-4D97-AF65-F5344CB8AC3E}">
        <p14:creationId xmlns:p14="http://schemas.microsoft.com/office/powerpoint/2010/main" val="12725904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6900" y="2232025"/>
            <a:ext cx="11182350" cy="1325563"/>
          </a:xfrm>
        </p:spPr>
        <p:txBody>
          <a:bodyPr>
            <a:noAutofit/>
          </a:bodyPr>
          <a:lstStyle/>
          <a:p>
            <a:pPr>
              <a:lnSpc>
                <a:spcPct val="150000"/>
              </a:lnSpc>
            </a:pPr>
            <a:r>
              <a:rPr lang="en-AU" altLang="en-US" sz="4000" b="1" dirty="0">
                <a:latin typeface="Arial" panose="020B0604020202020204" pitchFamily="34" charset="0"/>
                <a:ea typeface="ＭＳ Ｐゴシック" panose="020B0600070205080204" pitchFamily="34" charset="-128"/>
                <a:cs typeface="Arial" panose="020B0604020202020204" pitchFamily="34" charset="0"/>
              </a:rPr>
              <a:t>ALL: BLESSED BE GOD, FOREVER.</a:t>
            </a:r>
            <a:br>
              <a:rPr lang="en-AU" altLang="en-US" sz="4000" b="1" dirty="0">
                <a:latin typeface="Arial" panose="020B0604020202020204" pitchFamily="34" charset="0"/>
                <a:ea typeface="ＭＳ Ｐゴシック" panose="020B0600070205080204" pitchFamily="34" charset="-128"/>
                <a:cs typeface="Arial" panose="020B0604020202020204" pitchFamily="34" charset="0"/>
              </a:rPr>
            </a:br>
            <a:r>
              <a:rPr lang="en-AU" altLang="en-US" sz="4000" dirty="0">
                <a:solidFill>
                  <a:srgbClr val="C00000"/>
                </a:solidFill>
                <a:latin typeface="Arial" panose="020B0604020202020204" pitchFamily="34" charset="0"/>
                <a:ea typeface="ＭＳ Ｐゴシック" panose="020B0600070205080204" pitchFamily="34" charset="-128"/>
                <a:cs typeface="Arial" panose="020B0604020202020204" pitchFamily="34" charset="0"/>
              </a:rPr>
              <a:t>.</a:t>
            </a:r>
            <a:br>
              <a:rPr lang="en-AU" altLang="en-US" sz="4000" b="1" dirty="0">
                <a:latin typeface="Arial" panose="020B0604020202020204" pitchFamily="34" charset="0"/>
                <a:ea typeface="ＭＳ Ｐゴシック" panose="020B0600070205080204" pitchFamily="34" charset="-128"/>
                <a:cs typeface="Arial" panose="020B0604020202020204" pitchFamily="34" charset="0"/>
              </a:rPr>
            </a:br>
            <a:br>
              <a:rPr lang="en-AU" sz="4000" b="1" dirty="0">
                <a:latin typeface="Arial" panose="020B0604020202020204" pitchFamily="34" charset="0"/>
                <a:cs typeface="Arial" panose="020B0604020202020204" pitchFamily="34" charset="0"/>
              </a:rPr>
            </a:br>
            <a:endParaRPr lang="en-AU"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27239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73499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5" y="3037321"/>
            <a:ext cx="11182350" cy="1325563"/>
          </a:xfrm>
        </p:spPr>
        <p:txBody>
          <a:bodyPr>
            <a:noAutofit/>
          </a:bodyPr>
          <a:lstStyle/>
          <a:p>
            <a:pPr>
              <a:lnSpc>
                <a:spcPct val="150000"/>
              </a:lnSpc>
            </a:pPr>
            <a: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t>BLESSED ARE YOU,</a:t>
            </a:r>
            <a:b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br>
            <a: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t>LORD GOD OF ALL CREATION,</a:t>
            </a:r>
            <a:b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br>
            <a: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t>FOR THROUGH YOUR GOODNESS</a:t>
            </a:r>
            <a:b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br>
            <a: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t>WE HAVE RECEIVED THE WINE</a:t>
            </a:r>
            <a:b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br>
            <a: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t>WE OFFER YOU:FRUIT OF THE VINE AND WORK OF HUMAN HANDS, IT WILL</a:t>
            </a:r>
            <a:b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br>
            <a: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t>BECOME OUR SPIRTUAL DRINK</a:t>
            </a:r>
            <a:br>
              <a:rPr lang="en-AU" sz="4000" dirty="0"/>
            </a:br>
            <a:endParaRPr lang="en-AU" sz="4000" dirty="0"/>
          </a:p>
        </p:txBody>
      </p:sp>
      <p:sp>
        <p:nvSpPr>
          <p:cNvPr id="3" name="Rectangle 2">
            <a:extLst>
              <a:ext uri="{FF2B5EF4-FFF2-40B4-BE49-F238E27FC236}">
                <a16:creationId xmlns:a16="http://schemas.microsoft.com/office/drawing/2014/main" id="{B96EFB56-EE43-46D6-AF64-491594C25FC3}"/>
              </a:ext>
            </a:extLst>
          </p:cNvPr>
          <p:cNvSpPr/>
          <p:nvPr/>
        </p:nvSpPr>
        <p:spPr>
          <a:xfrm>
            <a:off x="9489440" y="563156"/>
            <a:ext cx="2702560" cy="2308324"/>
          </a:xfrm>
          <a:prstGeom prst="rect">
            <a:avLst/>
          </a:prstGeom>
        </p:spPr>
        <p:txBody>
          <a:bodyPr wrap="square">
            <a:spAutoFit/>
          </a:bodyPr>
          <a:lstStyle/>
          <a:p>
            <a:pPr lvl="0"/>
            <a:r>
              <a:rPr lang="en-AU" altLang="en-US" sz="3600" dirty="0">
                <a:solidFill>
                  <a:srgbClr val="C00000"/>
                </a:solidFill>
                <a:latin typeface="Arial" panose="020B0604020202020204" pitchFamily="34" charset="0"/>
                <a:ea typeface="ＭＳ Ｐゴシック" panose="020B0600070205080204" pitchFamily="34" charset="-128"/>
                <a:cs typeface="Arial" panose="020B0604020202020204" pitchFamily="34" charset="0"/>
              </a:rPr>
              <a:t>The priest may say this prayer silently</a:t>
            </a:r>
            <a:endParaRPr lang="en-AU" sz="3600" dirty="0">
              <a:solidFill>
                <a:prstClr val="black"/>
              </a:solidFill>
            </a:endParaRPr>
          </a:p>
        </p:txBody>
      </p:sp>
    </p:spTree>
    <p:extLst>
      <p:ext uri="{BB962C8B-B14F-4D97-AF65-F5344CB8AC3E}">
        <p14:creationId xmlns:p14="http://schemas.microsoft.com/office/powerpoint/2010/main" val="7627438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6900" y="2232025"/>
            <a:ext cx="11182350" cy="1325563"/>
          </a:xfrm>
        </p:spPr>
        <p:txBody>
          <a:bodyPr>
            <a:noAutofit/>
          </a:bodyPr>
          <a:lstStyle/>
          <a:p>
            <a:pPr>
              <a:lnSpc>
                <a:spcPct val="150000"/>
              </a:lnSpc>
            </a:pPr>
            <a:r>
              <a:rPr lang="en-AU" altLang="en-US" sz="4000" b="1" dirty="0">
                <a:latin typeface="Arial" panose="020B0604020202020204" pitchFamily="34" charset="0"/>
                <a:ea typeface="ＭＳ Ｐゴシック" panose="020B0600070205080204" pitchFamily="34" charset="-128"/>
                <a:cs typeface="Arial" panose="020B0604020202020204" pitchFamily="34" charset="0"/>
              </a:rPr>
              <a:t>ALL: BLESSED BE GOD, FOREVER.</a:t>
            </a:r>
            <a:br>
              <a:rPr lang="en-AU" altLang="en-US" sz="4000" b="1" dirty="0">
                <a:latin typeface="Arial" panose="020B0604020202020204" pitchFamily="34" charset="0"/>
                <a:ea typeface="ＭＳ Ｐゴシック" panose="020B0600070205080204" pitchFamily="34" charset="-128"/>
                <a:cs typeface="Arial" panose="020B0604020202020204" pitchFamily="34" charset="0"/>
              </a:rPr>
            </a:br>
            <a:br>
              <a:rPr lang="en-AU" sz="4000" b="1" dirty="0">
                <a:latin typeface="Arial" panose="020B0604020202020204" pitchFamily="34" charset="0"/>
                <a:cs typeface="Arial" panose="020B0604020202020204" pitchFamily="34" charset="0"/>
              </a:rPr>
            </a:br>
            <a:endParaRPr lang="en-AU"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89996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80590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
          <p:cNvSpPr txBox="1">
            <a:spLocks noChangeArrowheads="1"/>
          </p:cNvSpPr>
          <p:nvPr/>
        </p:nvSpPr>
        <p:spPr bwMode="auto">
          <a:xfrm>
            <a:off x="1023504" y="300547"/>
            <a:ext cx="10406496" cy="5148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dirty="0">
                <a:latin typeface="Arial" panose="020B0604020202020204" pitchFamily="34" charset="0"/>
              </a:rPr>
              <a:t>INVITATION TO PRAYER</a:t>
            </a:r>
          </a:p>
          <a:p>
            <a:pPr>
              <a:lnSpc>
                <a:spcPct val="150000"/>
              </a:lnSpc>
            </a:pPr>
            <a:endParaRPr lang="en-AU" altLang="en-US" sz="2400" dirty="0">
              <a:latin typeface="Arial" panose="020B0604020202020204" pitchFamily="34" charset="0"/>
            </a:endParaRPr>
          </a:p>
          <a:p>
            <a:pPr>
              <a:lnSpc>
                <a:spcPct val="150000"/>
              </a:lnSpc>
            </a:pPr>
            <a:r>
              <a:rPr lang="en-AU" altLang="en-US" sz="4000" dirty="0">
                <a:latin typeface="Arial" panose="020B0604020202020204" pitchFamily="34" charset="0"/>
              </a:rPr>
              <a:t>PRIEST:</a:t>
            </a:r>
            <a:r>
              <a:rPr lang="en-AU" altLang="en-US" sz="4000" dirty="0"/>
              <a:t> </a:t>
            </a:r>
            <a:r>
              <a:rPr lang="en-AU" altLang="en-US" sz="4000" dirty="0">
                <a:latin typeface="Arial" panose="020B0604020202020204" pitchFamily="34" charset="0"/>
              </a:rPr>
              <a:t>PRAY, BROTHERS AND SISTERS, THAT MY SACRIFICE AND YOURS MAY BE ACCEPTABLE TO GOD, THE ALMIGHTY FATHER.</a:t>
            </a:r>
          </a:p>
        </p:txBody>
      </p:sp>
    </p:spTree>
    <p:extLst>
      <p:ext uri="{BB962C8B-B14F-4D97-AF65-F5344CB8AC3E}">
        <p14:creationId xmlns:p14="http://schemas.microsoft.com/office/powerpoint/2010/main" val="5431873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
          <p:cNvSpPr txBox="1">
            <a:spLocks noChangeArrowheads="1"/>
          </p:cNvSpPr>
          <p:nvPr/>
        </p:nvSpPr>
        <p:spPr bwMode="auto">
          <a:xfrm>
            <a:off x="568960" y="612775"/>
            <a:ext cx="10006965"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ALL:  MAY THE LORD ACCEPT THE SACRIFICE AT YOUR HANDS FOR THE PRAISE AND GLORY OF HIS NAME, FOR OUR GOOD, AND THE GOOD OF ALL HIS HOLY CHURCH.</a:t>
            </a:r>
          </a:p>
          <a:p>
            <a:endParaRPr lang="en-AU" altLang="en-US" sz="4000" dirty="0">
              <a:latin typeface="Arial" panose="020B0604020202020204" pitchFamily="34" charset="0"/>
            </a:endParaRP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4085973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02C47-EBC0-4C1D-A2CB-C930F4FFCB66}"/>
              </a:ext>
            </a:extLst>
          </p:cNvPr>
          <p:cNvSpPr>
            <a:spLocks noGrp="1"/>
          </p:cNvSpPr>
          <p:nvPr>
            <p:ph type="title"/>
          </p:nvPr>
        </p:nvSpPr>
        <p:spPr>
          <a:xfrm>
            <a:off x="838200" y="4163403"/>
            <a:ext cx="10515600" cy="1325563"/>
          </a:xfrm>
        </p:spPr>
        <p:txBody>
          <a:bodyPr>
            <a:normAutofit fontScale="90000"/>
          </a:bodyPr>
          <a:lstStyle/>
          <a:p>
            <a:pPr>
              <a:lnSpc>
                <a:spcPct val="120000"/>
              </a:lnSpc>
            </a:pPr>
            <a:br>
              <a:rPr lang="en-AU" b="1" dirty="0"/>
            </a:br>
            <a:br>
              <a:rPr lang="en-AU" dirty="0"/>
            </a:br>
            <a:r>
              <a:rPr lang="en-AU" b="1" dirty="0"/>
              <a:t> </a:t>
            </a:r>
            <a:br>
              <a:rPr lang="en-AU" dirty="0"/>
            </a:br>
            <a:r>
              <a:rPr lang="en-AU" dirty="0"/>
              <a:t> </a:t>
            </a:r>
            <a:br>
              <a:rPr lang="en-AU" dirty="0"/>
            </a:br>
            <a:endParaRPr lang="en-AU" sz="4000" dirty="0"/>
          </a:p>
        </p:txBody>
      </p:sp>
    </p:spTree>
    <p:extLst>
      <p:ext uri="{BB962C8B-B14F-4D97-AF65-F5344CB8AC3E}">
        <p14:creationId xmlns:p14="http://schemas.microsoft.com/office/powerpoint/2010/main" val="11591051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0AA13D-869C-4069-BAE7-09D0A5B4C560}"/>
              </a:ext>
            </a:extLst>
          </p:cNvPr>
          <p:cNvSpPr txBox="1"/>
          <p:nvPr/>
        </p:nvSpPr>
        <p:spPr>
          <a:xfrm>
            <a:off x="762000" y="985623"/>
            <a:ext cx="10667999" cy="2917722"/>
          </a:xfrm>
          <a:prstGeom prst="rect">
            <a:avLst/>
          </a:prstGeom>
          <a:noFill/>
        </p:spPr>
        <p:txBody>
          <a:bodyPr wrap="square" rtlCol="0">
            <a:spAutoFit/>
          </a:bodyPr>
          <a:lstStyle/>
          <a:p>
            <a:pPr>
              <a:lnSpc>
                <a:spcPct val="120000"/>
              </a:lnSpc>
            </a:pPr>
            <a:r>
              <a:rPr lang="en-AU" sz="4000" dirty="0"/>
              <a:t>PRIEST: PRAYER OVER THE OFFERINGS</a:t>
            </a:r>
          </a:p>
          <a:p>
            <a:pPr>
              <a:lnSpc>
                <a:spcPct val="120000"/>
              </a:lnSpc>
            </a:pPr>
            <a:endParaRPr lang="en-AU" sz="4000" b="1" dirty="0"/>
          </a:p>
          <a:p>
            <a:pPr>
              <a:lnSpc>
                <a:spcPct val="120000"/>
              </a:lnSpc>
            </a:pPr>
            <a:r>
              <a:rPr lang="en-AU" sz="4000" b="1" dirty="0"/>
              <a:t>ALL: AMEN.</a:t>
            </a:r>
            <a:endParaRPr lang="en-AU" sz="4000" dirty="0"/>
          </a:p>
          <a:p>
            <a:pPr>
              <a:lnSpc>
                <a:spcPct val="120000"/>
              </a:lnSpc>
            </a:pPr>
            <a:r>
              <a:rPr lang="en-AU" dirty="0"/>
              <a:t> </a:t>
            </a:r>
          </a:p>
          <a:p>
            <a:endParaRPr lang="en-AU" dirty="0"/>
          </a:p>
        </p:txBody>
      </p:sp>
    </p:spTree>
    <p:extLst>
      <p:ext uri="{BB962C8B-B14F-4D97-AF65-F5344CB8AC3E}">
        <p14:creationId xmlns:p14="http://schemas.microsoft.com/office/powerpoint/2010/main" val="24275108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784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2C73ED-5270-4B18-B674-0F22929D7D53}"/>
              </a:ext>
            </a:extLst>
          </p:cNvPr>
          <p:cNvSpPr>
            <a:spLocks noGrp="1"/>
          </p:cNvSpPr>
          <p:nvPr>
            <p:ph type="title"/>
          </p:nvPr>
        </p:nvSpPr>
        <p:spPr>
          <a:xfrm>
            <a:off x="838200" y="652938"/>
            <a:ext cx="10515600" cy="1325563"/>
          </a:xfrm>
        </p:spPr>
        <p:txBody>
          <a:bodyPr>
            <a:normAutofit/>
          </a:bodyPr>
          <a:lstStyle/>
          <a:p>
            <a:pPr algn="ctr"/>
            <a:r>
              <a:rPr lang="en-AU" sz="4000" cap="all" dirty="0"/>
              <a:t>EUCHARISTIC PRAYER</a:t>
            </a:r>
          </a:p>
        </p:txBody>
      </p:sp>
    </p:spTree>
    <p:extLst>
      <p:ext uri="{BB962C8B-B14F-4D97-AF65-F5344CB8AC3E}">
        <p14:creationId xmlns:p14="http://schemas.microsoft.com/office/powerpoint/2010/main" val="19397051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
          <p:cNvSpPr txBox="1">
            <a:spLocks noChangeArrowheads="1"/>
          </p:cNvSpPr>
          <p:nvPr/>
        </p:nvSpPr>
        <p:spPr bwMode="auto">
          <a:xfrm>
            <a:off x="1126006" y="186612"/>
            <a:ext cx="9674073" cy="367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dirty="0">
                <a:latin typeface="Arial" panose="020B0604020202020204" pitchFamily="34" charset="0"/>
              </a:rPr>
              <a:t>PRIEST:</a:t>
            </a:r>
            <a:r>
              <a:rPr lang="en-AU" altLang="en-US" sz="4000" dirty="0"/>
              <a:t> </a:t>
            </a:r>
            <a:r>
              <a:rPr lang="en-AU" altLang="en-US" sz="4000" dirty="0">
                <a:latin typeface="Arial" panose="020B0604020202020204" pitchFamily="34" charset="0"/>
              </a:rPr>
              <a:t>THE LORD BE WITH YOU.</a:t>
            </a:r>
          </a:p>
          <a:p>
            <a:pPr>
              <a:lnSpc>
                <a:spcPct val="150000"/>
              </a:lnSpc>
            </a:pPr>
            <a:r>
              <a:rPr lang="en-AU" altLang="en-US" sz="4000" b="1" dirty="0">
                <a:latin typeface="Arial" panose="020B0604020202020204" pitchFamily="34" charset="0"/>
              </a:rPr>
              <a:t>ALL: AND WITH YOUR SPIRIT.</a:t>
            </a:r>
          </a:p>
          <a:p>
            <a:pPr>
              <a:lnSpc>
                <a:spcPct val="150000"/>
              </a:lnSpc>
            </a:pPr>
            <a:r>
              <a:rPr lang="en-AU" altLang="en-US" sz="4000" dirty="0">
                <a:latin typeface="Arial" panose="020B0604020202020204" pitchFamily="34" charset="0"/>
              </a:rPr>
              <a:t>PRIEST:</a:t>
            </a:r>
            <a:r>
              <a:rPr lang="en-AU" altLang="en-US" sz="4000" dirty="0"/>
              <a:t> </a:t>
            </a:r>
            <a:r>
              <a:rPr lang="en-AU" altLang="en-US" sz="4000" dirty="0">
                <a:latin typeface="Arial" panose="020B0604020202020204" pitchFamily="34" charset="0"/>
              </a:rPr>
              <a:t>LIFT UP YOUR HEARTS.</a:t>
            </a:r>
            <a:br>
              <a:rPr lang="en-AU" altLang="en-US" sz="4000" dirty="0">
                <a:latin typeface="Arial" panose="020B0604020202020204" pitchFamily="34" charset="0"/>
              </a:rPr>
            </a:br>
            <a:r>
              <a:rPr lang="en-AU" altLang="en-US" sz="4000" b="1" dirty="0">
                <a:latin typeface="Arial" panose="020B0604020202020204" pitchFamily="34" charset="0"/>
              </a:rPr>
              <a:t>ALL: WE LIFT THEM UP TO THE LORD.</a:t>
            </a:r>
          </a:p>
        </p:txBody>
      </p:sp>
    </p:spTree>
    <p:extLst>
      <p:ext uri="{BB962C8B-B14F-4D97-AF65-F5344CB8AC3E}">
        <p14:creationId xmlns:p14="http://schemas.microsoft.com/office/powerpoint/2010/main" val="30149845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935542" y="923131"/>
            <a:ext cx="9458137"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dirty="0">
                <a:latin typeface="Arial" panose="020B0604020202020204" pitchFamily="34" charset="0"/>
              </a:rPr>
              <a:t>PRIEST:</a:t>
            </a:r>
            <a:r>
              <a:rPr lang="en-AU" altLang="en-US" sz="4000" dirty="0"/>
              <a:t> </a:t>
            </a:r>
            <a:r>
              <a:rPr lang="en-AU" altLang="en-US" sz="4000" dirty="0">
                <a:latin typeface="Arial" panose="020B0604020202020204" pitchFamily="34" charset="0"/>
              </a:rPr>
              <a:t>LET US GIVE THANKS TO THE LORD OUR GOD.</a:t>
            </a:r>
          </a:p>
          <a:p>
            <a:pPr>
              <a:lnSpc>
                <a:spcPct val="150000"/>
              </a:lnSpc>
            </a:pPr>
            <a:endParaRPr lang="en-AU" altLang="en-US" sz="4000" b="1" dirty="0">
              <a:latin typeface="Arial" panose="020B0604020202020204" pitchFamily="34" charset="0"/>
            </a:endParaRPr>
          </a:p>
          <a:p>
            <a:pPr>
              <a:lnSpc>
                <a:spcPct val="150000"/>
              </a:lnSpc>
            </a:pPr>
            <a:r>
              <a:rPr lang="en-AU" altLang="en-US" sz="4000" b="1" dirty="0">
                <a:latin typeface="Arial" panose="020B0604020202020204" pitchFamily="34" charset="0"/>
              </a:rPr>
              <a:t>ALL: IT IS RIGHT AND JUST.</a:t>
            </a:r>
          </a:p>
          <a:p>
            <a:pPr>
              <a:lnSpc>
                <a:spcPct val="150000"/>
              </a:lnSpc>
            </a:pPr>
            <a:endParaRPr lang="en-AU" altLang="en-US" sz="4000" dirty="0">
              <a:latin typeface="Arial" panose="020B0604020202020204" pitchFamily="34" charset="0"/>
            </a:endParaRPr>
          </a:p>
          <a:p>
            <a:pPr>
              <a:lnSpc>
                <a:spcPct val="150000"/>
              </a:lnSpc>
            </a:pPr>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34566604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
          <p:cNvSpPr txBox="1">
            <a:spLocks noChangeArrowheads="1"/>
          </p:cNvSpPr>
          <p:nvPr/>
        </p:nvSpPr>
        <p:spPr bwMode="auto">
          <a:xfrm>
            <a:off x="564776" y="446881"/>
            <a:ext cx="9735718" cy="5210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AU" altLang="en-US" sz="4000" dirty="0">
                <a:latin typeface="Arial" panose="020B0604020202020204" pitchFamily="34" charset="0"/>
              </a:rPr>
              <a:t>HOLY, HOLY, HOLY	</a:t>
            </a:r>
          </a:p>
          <a:p>
            <a:pPr>
              <a:lnSpc>
                <a:spcPct val="150000"/>
              </a:lnSpc>
            </a:pPr>
            <a:r>
              <a:rPr lang="en-AU" altLang="en-US" sz="4000" b="1" dirty="0">
                <a:latin typeface="Arial" panose="020B0604020202020204" pitchFamily="34" charset="0"/>
              </a:rPr>
              <a:t>ALL: HOLY, HOLY, HOLY LORD </a:t>
            </a:r>
          </a:p>
          <a:p>
            <a:pPr>
              <a:lnSpc>
                <a:spcPct val="150000"/>
              </a:lnSpc>
            </a:pPr>
            <a:r>
              <a:rPr lang="en-AU" altLang="en-US" sz="4000" b="1" dirty="0">
                <a:latin typeface="Arial" panose="020B0604020202020204" pitchFamily="34" charset="0"/>
              </a:rPr>
              <a:t>GOD OF HOSTS. </a:t>
            </a:r>
          </a:p>
          <a:p>
            <a:pPr>
              <a:lnSpc>
                <a:spcPct val="150000"/>
              </a:lnSpc>
            </a:pPr>
            <a:r>
              <a:rPr lang="en-AU" altLang="en-US" sz="4000" b="1" dirty="0">
                <a:latin typeface="Arial" panose="020B0604020202020204" pitchFamily="34" charset="0"/>
              </a:rPr>
              <a:t>HEAVEN AND EARTH </a:t>
            </a:r>
          </a:p>
          <a:p>
            <a:pPr>
              <a:lnSpc>
                <a:spcPct val="150000"/>
              </a:lnSpc>
            </a:pPr>
            <a:r>
              <a:rPr lang="en-AU" altLang="en-US" sz="4000" b="1" dirty="0">
                <a:latin typeface="Arial" panose="020B0604020202020204" pitchFamily="34" charset="0"/>
              </a:rPr>
              <a:t>ARE FULL OF YOUR GLORY.</a:t>
            </a:r>
          </a:p>
          <a:p>
            <a:pPr>
              <a:lnSpc>
                <a:spcPct val="150000"/>
              </a:lnSpc>
            </a:pPr>
            <a:r>
              <a:rPr lang="en-AU" altLang="en-US" sz="4000" b="1" dirty="0">
                <a:latin typeface="Arial" panose="020B0604020202020204" pitchFamily="34" charset="0"/>
              </a:rPr>
              <a:t>HOSANNA IN THE HIGHEST.</a:t>
            </a:r>
            <a:endParaRPr lang="en-AU" altLang="en-US" sz="4000" dirty="0">
              <a:latin typeface="Arial" panose="020B0604020202020204" pitchFamily="34" charset="0"/>
            </a:endParaRPr>
          </a:p>
        </p:txBody>
      </p:sp>
    </p:spTree>
    <p:extLst>
      <p:ext uri="{BB962C8B-B14F-4D97-AF65-F5344CB8AC3E}">
        <p14:creationId xmlns:p14="http://schemas.microsoft.com/office/powerpoint/2010/main" val="9733595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
          <p:cNvSpPr txBox="1">
            <a:spLocks noChangeArrowheads="1"/>
          </p:cNvSpPr>
          <p:nvPr/>
        </p:nvSpPr>
        <p:spPr bwMode="auto">
          <a:xfrm>
            <a:off x="848360" y="502602"/>
            <a:ext cx="8712200" cy="4324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BLESSED IS HE WHO COMES </a:t>
            </a:r>
          </a:p>
          <a:p>
            <a:pPr>
              <a:lnSpc>
                <a:spcPct val="150000"/>
              </a:lnSpc>
            </a:pPr>
            <a:r>
              <a:rPr lang="en-AU" altLang="en-US" sz="4000" b="1" dirty="0">
                <a:latin typeface="Arial" panose="020B0604020202020204" pitchFamily="34" charset="0"/>
              </a:rPr>
              <a:t>IN THE NAME OF THE LORD. </a:t>
            </a:r>
          </a:p>
          <a:p>
            <a:pPr>
              <a:lnSpc>
                <a:spcPct val="150000"/>
              </a:lnSpc>
            </a:pPr>
            <a:r>
              <a:rPr lang="en-AU" altLang="en-US" sz="4000" b="1" dirty="0">
                <a:latin typeface="Arial" panose="020B0604020202020204" pitchFamily="34" charset="0"/>
              </a:rPr>
              <a:t>HOSANNA IN THE HIGHEST.</a:t>
            </a:r>
          </a:p>
          <a:p>
            <a:pPr algn="ctr">
              <a:lnSpc>
                <a:spcPct val="150000"/>
              </a:lnSpc>
            </a:pPr>
            <a:endParaRPr lang="en-AU" altLang="en-US" sz="1000" dirty="0">
              <a:latin typeface="Arial" panose="020B0604020202020204" pitchFamily="34" charset="0"/>
            </a:endParaRPr>
          </a:p>
          <a:p>
            <a:pPr algn="ctr">
              <a:lnSpc>
                <a:spcPct val="150000"/>
              </a:lnSpc>
            </a:pPr>
            <a:endParaRPr lang="en-AU" altLang="en-US" sz="1000" dirty="0">
              <a:latin typeface="Arial" panose="020B0604020202020204" pitchFamily="34" charset="0"/>
            </a:endParaRPr>
          </a:p>
          <a:p>
            <a:pPr algn="ctr">
              <a:lnSpc>
                <a:spcPct val="150000"/>
              </a:lnSpc>
            </a:pPr>
            <a:endParaRPr lang="en-AU" altLang="en-US" sz="1000" dirty="0">
              <a:latin typeface="Arial" panose="020B0604020202020204" pitchFamily="34" charset="0"/>
            </a:endParaRPr>
          </a:p>
          <a:p>
            <a:r>
              <a:rPr lang="en-AU" sz="1000" dirty="0"/>
              <a:t> </a:t>
            </a:r>
            <a:r>
              <a:rPr lang="en-AU" sz="1000" b="1" dirty="0"/>
              <a:t> </a:t>
            </a:r>
            <a:endParaRPr lang="en-AU" sz="1000" dirty="0"/>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313757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9FC8117-98FF-4BCF-AAAD-81F846B6F9A5}"/>
              </a:ext>
            </a:extLst>
          </p:cNvPr>
          <p:cNvSpPr/>
          <p:nvPr/>
        </p:nvSpPr>
        <p:spPr>
          <a:xfrm>
            <a:off x="447040" y="898655"/>
            <a:ext cx="11226800" cy="4594912"/>
          </a:xfrm>
          <a:prstGeom prst="rect">
            <a:avLst/>
          </a:prstGeom>
        </p:spPr>
        <p:txBody>
          <a:bodyPr wrap="square">
            <a:spAutoFit/>
          </a:bodyPr>
          <a:lstStyle/>
          <a:p>
            <a:pPr>
              <a:lnSpc>
                <a:spcPct val="150000"/>
              </a:lnSpc>
            </a:pPr>
            <a:r>
              <a:rPr lang="en-AU" altLang="en-US" sz="4000" dirty="0">
                <a:latin typeface="+mj-lt"/>
              </a:rPr>
              <a:t>MEMORIAL ACCLAMATION </a:t>
            </a:r>
            <a:r>
              <a:rPr lang="en-AU" altLang="en-US" sz="4000" dirty="0">
                <a:solidFill>
                  <a:srgbClr val="C00000"/>
                </a:solidFill>
                <a:latin typeface="+mj-lt"/>
              </a:rPr>
              <a:t>Refer to celebrant, choir and Missal for a selection of acclamations</a:t>
            </a:r>
            <a:endParaRPr lang="en-AU" altLang="en-US" sz="2000" dirty="0">
              <a:solidFill>
                <a:srgbClr val="C00000"/>
              </a:solidFill>
              <a:latin typeface="+mj-lt"/>
            </a:endParaRPr>
          </a:p>
          <a:p>
            <a:pPr>
              <a:lnSpc>
                <a:spcPct val="150000"/>
              </a:lnSpc>
            </a:pPr>
            <a:r>
              <a:rPr lang="en-AU" altLang="en-US" sz="4000" b="1" dirty="0">
                <a:latin typeface="+mj-lt"/>
              </a:rPr>
              <a:t>ALL: WE PROCLAIM YOUR DEATH, </a:t>
            </a:r>
          </a:p>
          <a:p>
            <a:pPr>
              <a:lnSpc>
                <a:spcPct val="150000"/>
              </a:lnSpc>
            </a:pPr>
            <a:r>
              <a:rPr lang="en-AU" altLang="en-US" sz="4000" b="1" dirty="0">
                <a:latin typeface="+mj-lt"/>
              </a:rPr>
              <a:t>O LORD, AND PROFESS YOUR </a:t>
            </a:r>
          </a:p>
          <a:p>
            <a:pPr>
              <a:lnSpc>
                <a:spcPct val="150000"/>
              </a:lnSpc>
            </a:pPr>
            <a:r>
              <a:rPr lang="en-AU" altLang="en-US" sz="4000" b="1" dirty="0">
                <a:latin typeface="+mj-lt"/>
              </a:rPr>
              <a:t>RESURRECTION UNTIL YOU COME AGAIN.</a:t>
            </a:r>
          </a:p>
        </p:txBody>
      </p:sp>
    </p:spTree>
    <p:extLst>
      <p:ext uri="{BB962C8B-B14F-4D97-AF65-F5344CB8AC3E}">
        <p14:creationId xmlns:p14="http://schemas.microsoft.com/office/powerpoint/2010/main" val="27307269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471006" y="864166"/>
            <a:ext cx="8713787"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AU" altLang="en-US" sz="4000" dirty="0">
                <a:latin typeface="Arial" panose="020B0604020202020204" pitchFamily="34" charset="0"/>
              </a:rPr>
              <a:t>GREAT AMEN</a:t>
            </a:r>
          </a:p>
          <a:p>
            <a:endParaRPr lang="en-AU" altLang="en-US" sz="4000" b="1" dirty="0">
              <a:latin typeface="Arial" panose="020B0604020202020204" pitchFamily="34" charset="0"/>
            </a:endParaRPr>
          </a:p>
          <a:p>
            <a:pPr>
              <a:lnSpc>
                <a:spcPct val="150000"/>
              </a:lnSpc>
            </a:pPr>
            <a:r>
              <a:rPr lang="en-AU" altLang="en-US" sz="4000" b="1" dirty="0">
                <a:latin typeface="Arial" panose="020B0604020202020204" pitchFamily="34" charset="0"/>
              </a:rPr>
              <a:t>ALL: AMEN.	</a:t>
            </a:r>
          </a:p>
          <a:p>
            <a:pPr>
              <a:lnSpc>
                <a:spcPct val="150000"/>
              </a:lnSpc>
            </a:pPr>
            <a:endParaRPr lang="en-AU" altLang="en-US" sz="4000" b="1" dirty="0">
              <a:latin typeface="Arial" panose="020B0604020202020204" pitchFamily="34" charset="0"/>
            </a:endParaRPr>
          </a:p>
          <a:p>
            <a:pPr algn="ctr">
              <a:lnSpc>
                <a:spcPct val="150000"/>
              </a:lnSpc>
            </a:pPr>
            <a:r>
              <a:rPr lang="en-AU" sz="1000" dirty="0">
                <a:latin typeface="+mj-lt"/>
                <a:cs typeface="+mn-cs"/>
              </a:rPr>
              <a:t> </a:t>
            </a:r>
          </a:p>
          <a:p>
            <a:pPr algn="ctr">
              <a:lnSpc>
                <a:spcPct val="150000"/>
              </a:lnSpc>
            </a:pPr>
            <a:endParaRPr lang="en-AU" sz="1000" dirty="0">
              <a:latin typeface="+mj-lt"/>
              <a:cs typeface="+mn-cs"/>
            </a:endParaRPr>
          </a:p>
          <a:p>
            <a:pPr>
              <a:lnSpc>
                <a:spcPct val="150000"/>
              </a:lnSpc>
            </a:pPr>
            <a:endParaRPr lang="en-AU" altLang="en-US" sz="4000" b="1" dirty="0">
              <a:latin typeface="Arial" panose="020B0604020202020204" pitchFamily="34" charset="0"/>
            </a:endParaRPr>
          </a:p>
          <a:p>
            <a:endParaRPr lang="en-AU" altLang="en-US" sz="4000" dirty="0">
              <a:latin typeface="Arial" panose="020B0604020202020204" pitchFamily="34" charset="0"/>
            </a:endParaRPr>
          </a:p>
          <a:p>
            <a:pPr algn="ctr"/>
            <a:endParaRPr lang="en-AU" altLang="en-US" sz="1000" dirty="0">
              <a:latin typeface="Arial" panose="020B0604020202020204" pitchFamily="34" charset="0"/>
            </a:endParaRPr>
          </a:p>
        </p:txBody>
      </p:sp>
    </p:spTree>
    <p:extLst>
      <p:ext uri="{BB962C8B-B14F-4D97-AF65-F5344CB8AC3E}">
        <p14:creationId xmlns:p14="http://schemas.microsoft.com/office/powerpoint/2010/main" val="6446832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8113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02C47-EBC0-4C1D-A2CB-C930F4FFCB66}"/>
              </a:ext>
            </a:extLst>
          </p:cNvPr>
          <p:cNvSpPr>
            <a:spLocks noGrp="1"/>
          </p:cNvSpPr>
          <p:nvPr>
            <p:ph type="title"/>
          </p:nvPr>
        </p:nvSpPr>
        <p:spPr>
          <a:xfrm>
            <a:off x="739726" y="3429000"/>
            <a:ext cx="10515600" cy="1325563"/>
          </a:xfrm>
        </p:spPr>
        <p:txBody>
          <a:bodyPr>
            <a:normAutofit fontScale="90000"/>
          </a:bodyPr>
          <a:lstStyle/>
          <a:p>
            <a:pPr>
              <a:lnSpc>
                <a:spcPct val="120000"/>
              </a:lnSpc>
            </a:pPr>
            <a:br>
              <a:rPr lang="en-AU" dirty="0"/>
            </a:br>
            <a:br>
              <a:rPr lang="en-AU" b="1" dirty="0"/>
            </a:br>
            <a:r>
              <a:rPr lang="en-AU" b="1" dirty="0"/>
              <a:t> </a:t>
            </a:r>
            <a:br>
              <a:rPr lang="en-AU" dirty="0"/>
            </a:br>
            <a:r>
              <a:rPr lang="en-AU" dirty="0"/>
              <a:t> </a:t>
            </a:r>
            <a:br>
              <a:rPr lang="en-AU" dirty="0"/>
            </a:br>
            <a:endParaRPr lang="en-AU" sz="4000" dirty="0"/>
          </a:p>
        </p:txBody>
      </p:sp>
    </p:spTree>
    <p:extLst>
      <p:ext uri="{BB962C8B-B14F-4D97-AF65-F5344CB8AC3E}">
        <p14:creationId xmlns:p14="http://schemas.microsoft.com/office/powerpoint/2010/main" val="5317551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943100" y="813911"/>
            <a:ext cx="87122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r>
              <a:rPr lang="en-AU" altLang="en-US" sz="4000" dirty="0">
                <a:latin typeface="Arial" panose="020B0604020202020204" pitchFamily="34" charset="0"/>
              </a:rPr>
              <a:t>COMMUNION RITE</a:t>
            </a:r>
          </a:p>
          <a:p>
            <a:r>
              <a:rPr lang="en-AU" altLang="en-US" sz="4000" dirty="0">
                <a:latin typeface="Arial" panose="020B0604020202020204" pitchFamily="34" charset="0"/>
              </a:rPr>
              <a:t> 			  		                       </a:t>
            </a: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4400478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330324" y="526256"/>
            <a:ext cx="9418955" cy="551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ALL: OUR FATHER, </a:t>
            </a:r>
          </a:p>
          <a:p>
            <a:pPr>
              <a:lnSpc>
                <a:spcPct val="150000"/>
              </a:lnSpc>
            </a:pPr>
            <a:r>
              <a:rPr lang="en-AU" altLang="en-US" sz="4000" b="1" dirty="0">
                <a:latin typeface="Arial" panose="020B0604020202020204" pitchFamily="34" charset="0"/>
              </a:rPr>
              <a:t>WHO ART IN HEAVEN,</a:t>
            </a:r>
          </a:p>
          <a:p>
            <a:pPr>
              <a:lnSpc>
                <a:spcPct val="150000"/>
              </a:lnSpc>
            </a:pPr>
            <a:r>
              <a:rPr lang="en-AU" altLang="en-US" sz="4000" b="1" dirty="0">
                <a:latin typeface="Arial" panose="020B0604020202020204" pitchFamily="34" charset="0"/>
              </a:rPr>
              <a:t>HALLOWED BE THY NAME;</a:t>
            </a:r>
          </a:p>
          <a:p>
            <a:pPr>
              <a:lnSpc>
                <a:spcPct val="150000"/>
              </a:lnSpc>
            </a:pPr>
            <a:r>
              <a:rPr lang="en-AU" altLang="en-US" sz="4000" b="1" dirty="0">
                <a:latin typeface="Arial" panose="020B0604020202020204" pitchFamily="34" charset="0"/>
              </a:rPr>
              <a:t>THY KINGDOM COME,</a:t>
            </a:r>
          </a:p>
          <a:p>
            <a:pPr>
              <a:lnSpc>
                <a:spcPct val="150000"/>
              </a:lnSpc>
            </a:pPr>
            <a:r>
              <a:rPr lang="en-AU" altLang="en-US" sz="4000" b="1" dirty="0">
                <a:latin typeface="Arial" panose="020B0604020202020204" pitchFamily="34" charset="0"/>
              </a:rPr>
              <a:t>THY WILL BE DONE ON EARTH </a:t>
            </a:r>
          </a:p>
          <a:p>
            <a:pPr>
              <a:lnSpc>
                <a:spcPct val="150000"/>
              </a:lnSpc>
            </a:pPr>
            <a:r>
              <a:rPr lang="en-AU" altLang="en-US" sz="4000" b="1" dirty="0">
                <a:latin typeface="Arial" panose="020B0604020202020204" pitchFamily="34" charset="0"/>
              </a:rPr>
              <a:t>AS IT IS IN HEAVEN.</a:t>
            </a:r>
            <a:endParaRPr lang="en-AU" altLang="en-US" sz="4000" dirty="0">
              <a:latin typeface="Arial" panose="020B0604020202020204" pitchFamily="34" charset="0"/>
            </a:endParaRPr>
          </a:p>
        </p:txBody>
      </p:sp>
    </p:spTree>
    <p:extLst>
      <p:ext uri="{BB962C8B-B14F-4D97-AF65-F5344CB8AC3E}">
        <p14:creationId xmlns:p14="http://schemas.microsoft.com/office/powerpoint/2010/main" val="16028321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064418" y="486251"/>
            <a:ext cx="9837261" cy="367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GIVE US THIS DAY OUR DAILY BREAD, AND FORGIVE US OUR TRESPASSES,</a:t>
            </a:r>
          </a:p>
          <a:p>
            <a:pPr>
              <a:lnSpc>
                <a:spcPct val="150000"/>
              </a:lnSpc>
            </a:pPr>
            <a:r>
              <a:rPr lang="en-AU" altLang="en-US" sz="4000" b="1" dirty="0">
                <a:latin typeface="Arial" panose="020B0604020202020204" pitchFamily="34" charset="0"/>
              </a:rPr>
              <a:t>AS WE FORGIVE THOSE WHO TRESPASS AGAINST US;</a:t>
            </a:r>
          </a:p>
        </p:txBody>
      </p:sp>
    </p:spTree>
    <p:extLst>
      <p:ext uri="{BB962C8B-B14F-4D97-AF65-F5344CB8AC3E}">
        <p14:creationId xmlns:p14="http://schemas.microsoft.com/office/powerpoint/2010/main" val="8630468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871934" y="361791"/>
            <a:ext cx="10448131" cy="1824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AND LEAD US NOT INTO TEMPTATION,</a:t>
            </a:r>
          </a:p>
          <a:p>
            <a:pPr>
              <a:lnSpc>
                <a:spcPct val="150000"/>
              </a:lnSpc>
            </a:pPr>
            <a:r>
              <a:rPr lang="en-AU" altLang="en-US" sz="4000" b="1" dirty="0">
                <a:latin typeface="Arial" panose="020B0604020202020204" pitchFamily="34" charset="0"/>
              </a:rPr>
              <a:t>BUT DELIVER US FROM EVIL.</a:t>
            </a:r>
            <a:endParaRPr lang="en-AU" altLang="en-US" sz="4000" dirty="0">
              <a:latin typeface="Arial" panose="020B0604020202020204" pitchFamily="34" charset="0"/>
            </a:endParaRPr>
          </a:p>
        </p:txBody>
      </p:sp>
    </p:spTree>
    <p:extLst>
      <p:ext uri="{BB962C8B-B14F-4D97-AF65-F5344CB8AC3E}">
        <p14:creationId xmlns:p14="http://schemas.microsoft.com/office/powerpoint/2010/main" val="36721400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946308" y="340201"/>
            <a:ext cx="10158571"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ALL: FOR THE KINGDOM THE POWER AND THE GLORY ARE YOURS, </a:t>
            </a:r>
          </a:p>
          <a:p>
            <a:pPr>
              <a:lnSpc>
                <a:spcPct val="150000"/>
              </a:lnSpc>
            </a:pPr>
            <a:r>
              <a:rPr lang="en-AU" altLang="en-US" sz="4000" b="1" dirty="0">
                <a:latin typeface="Arial" panose="020B0604020202020204" pitchFamily="34" charset="0"/>
              </a:rPr>
              <a:t>NOW AND FOR EVER.</a:t>
            </a: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23789995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512619" y="914400"/>
            <a:ext cx="10541462"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AU" altLang="en-US" sz="4000" dirty="0"/>
              <a:t>PRIEST</a:t>
            </a:r>
            <a:r>
              <a:rPr lang="en-AU" altLang="en-US" sz="4000" dirty="0">
                <a:latin typeface="Arial" panose="020B0604020202020204" pitchFamily="34" charset="0"/>
              </a:rPr>
              <a:t>:	THE PEACE OF THE LORD </a:t>
            </a:r>
          </a:p>
          <a:p>
            <a:r>
              <a:rPr lang="en-AU" altLang="en-US" sz="4000" dirty="0">
                <a:latin typeface="Arial" panose="020B0604020202020204" pitchFamily="34" charset="0"/>
              </a:rPr>
              <a:t>BE WITH YOU ALWAYS.</a:t>
            </a:r>
          </a:p>
          <a:p>
            <a:endParaRPr lang="en-AU" altLang="en-US" sz="4000" b="1" dirty="0">
              <a:latin typeface="Arial" panose="020B0604020202020204" pitchFamily="34" charset="0"/>
            </a:endParaRPr>
          </a:p>
          <a:p>
            <a:r>
              <a:rPr lang="en-AU" altLang="en-US" sz="4000" b="1" dirty="0">
                <a:latin typeface="Arial" panose="020B0604020202020204" pitchFamily="34" charset="0"/>
              </a:rPr>
              <a:t>ALL: AND WITH YOU SPIRIT.</a:t>
            </a:r>
          </a:p>
          <a:p>
            <a:endParaRPr lang="en-AU" altLang="en-US" sz="4000" b="1" dirty="0">
              <a:latin typeface="Arial" panose="020B0604020202020204" pitchFamily="34" charset="0"/>
            </a:endParaRPr>
          </a:p>
          <a:p>
            <a:endParaRPr lang="en-AU" altLang="en-US" sz="1000" b="1" dirty="0">
              <a:latin typeface="Arial" panose="020B0604020202020204" pitchFamily="34" charset="0"/>
            </a:endParaRPr>
          </a:p>
        </p:txBody>
      </p:sp>
    </p:spTree>
    <p:extLst>
      <p:ext uri="{BB962C8B-B14F-4D97-AF65-F5344CB8AC3E}">
        <p14:creationId xmlns:p14="http://schemas.microsoft.com/office/powerpoint/2010/main" val="21147585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667668" y="2459037"/>
            <a:ext cx="8856663"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r>
              <a:rPr lang="en-AU" altLang="en-US" sz="4000" dirty="0">
                <a:latin typeface="Arial" panose="020B0604020202020204" pitchFamily="34" charset="0"/>
              </a:rPr>
              <a:t>SIGN OF PEACE</a:t>
            </a: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42196529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932050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935109" y="103981"/>
            <a:ext cx="8856663"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dirty="0">
                <a:latin typeface="Arial" panose="020B0604020202020204" pitchFamily="34" charset="0"/>
              </a:rPr>
              <a:t>LAMB OF GOD    </a:t>
            </a:r>
          </a:p>
          <a:p>
            <a:pPr>
              <a:lnSpc>
                <a:spcPct val="150000"/>
              </a:lnSpc>
            </a:pPr>
            <a:r>
              <a:rPr lang="en-AU" altLang="en-US" sz="4000" b="1" dirty="0"/>
              <a:t>ALL: </a:t>
            </a:r>
            <a:r>
              <a:rPr lang="en-AU" altLang="en-US" sz="4000" b="1" dirty="0">
                <a:latin typeface="Arial" panose="020B0604020202020204" pitchFamily="34" charset="0"/>
              </a:rPr>
              <a:t>LAMB OF GOD, YOU TAKE AWAY THE SINS OF THE WORLD,  </a:t>
            </a:r>
          </a:p>
          <a:p>
            <a:pPr>
              <a:lnSpc>
                <a:spcPct val="150000"/>
              </a:lnSpc>
            </a:pPr>
            <a:r>
              <a:rPr lang="en-AU" altLang="en-US" sz="4000" b="1" dirty="0">
                <a:latin typeface="Arial" panose="020B0604020202020204" pitchFamily="34" charset="0"/>
              </a:rPr>
              <a:t>HAVE MERCY ON US.</a:t>
            </a: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14412243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914789" y="693261"/>
            <a:ext cx="8856663"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LAMB OF GOD, YOU TAKE AWAY THE SINS OF THE WORLD,  </a:t>
            </a:r>
          </a:p>
          <a:p>
            <a:pPr>
              <a:lnSpc>
                <a:spcPct val="150000"/>
              </a:lnSpc>
            </a:pPr>
            <a:r>
              <a:rPr lang="en-AU" altLang="en-US" sz="4000" b="1" dirty="0">
                <a:latin typeface="Arial" panose="020B0604020202020204" pitchFamily="34" charset="0"/>
              </a:rPr>
              <a:t>HAVE MERCY ON US.</a:t>
            </a: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1697790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02C47-EBC0-4C1D-A2CB-C930F4FFCB66}"/>
              </a:ext>
            </a:extLst>
          </p:cNvPr>
          <p:cNvSpPr>
            <a:spLocks noGrp="1"/>
          </p:cNvSpPr>
          <p:nvPr>
            <p:ph type="title"/>
          </p:nvPr>
        </p:nvSpPr>
        <p:spPr>
          <a:xfrm>
            <a:off x="370448" y="3977640"/>
            <a:ext cx="11451103" cy="1325563"/>
          </a:xfrm>
        </p:spPr>
        <p:txBody>
          <a:bodyPr>
            <a:noAutofit/>
          </a:bodyPr>
          <a:lstStyle/>
          <a:p>
            <a:pPr>
              <a:lnSpc>
                <a:spcPct val="120000"/>
              </a:lnSpc>
            </a:pPr>
            <a:br>
              <a:rPr lang="en-AU" sz="4000" dirty="0"/>
            </a:br>
            <a:r>
              <a:rPr lang="en-AU" b="1" dirty="0"/>
              <a:t>	</a:t>
            </a:r>
            <a:br>
              <a:rPr lang="en-AU" b="1" dirty="0"/>
            </a:br>
            <a:r>
              <a:rPr lang="en-AU" b="1" dirty="0"/>
              <a:t> </a:t>
            </a:r>
            <a:br>
              <a:rPr lang="en-AU" dirty="0"/>
            </a:br>
            <a:r>
              <a:rPr lang="en-AU" dirty="0"/>
              <a:t> </a:t>
            </a:r>
            <a:br>
              <a:rPr lang="en-AU" dirty="0"/>
            </a:br>
            <a:endParaRPr lang="en-AU" sz="4000" dirty="0"/>
          </a:p>
        </p:txBody>
      </p:sp>
    </p:spTree>
    <p:extLst>
      <p:ext uri="{BB962C8B-B14F-4D97-AF65-F5344CB8AC3E}">
        <p14:creationId xmlns:p14="http://schemas.microsoft.com/office/powerpoint/2010/main" val="216610037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962818" y="846931"/>
            <a:ext cx="8856663" cy="5863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t>LAMB OF GOD, YOU TAKE AWAY THE SINS OF THE WORLD,  </a:t>
            </a:r>
          </a:p>
          <a:p>
            <a:pPr>
              <a:lnSpc>
                <a:spcPct val="150000"/>
              </a:lnSpc>
            </a:pPr>
            <a:r>
              <a:rPr lang="en-AU" altLang="en-US" sz="4000" b="1" dirty="0"/>
              <a:t>GRANT US PEACE.</a:t>
            </a:r>
          </a:p>
          <a:p>
            <a:pPr>
              <a:lnSpc>
                <a:spcPct val="150000"/>
              </a:lnSpc>
            </a:pPr>
            <a:endParaRPr lang="en-AU" altLang="en-US" sz="4000" b="1" dirty="0"/>
          </a:p>
          <a:p>
            <a:pPr algn="ctr">
              <a:lnSpc>
                <a:spcPct val="150000"/>
              </a:lnSpc>
            </a:pPr>
            <a:r>
              <a:rPr lang="en-AU" sz="1000" dirty="0">
                <a:latin typeface="+mj-lt"/>
                <a:cs typeface="+mn-cs"/>
              </a:rPr>
              <a:t>. </a:t>
            </a:r>
            <a:endParaRPr lang="en-AU" altLang="en-US" sz="4000" b="1" dirty="0"/>
          </a:p>
          <a:p>
            <a:endParaRPr lang="en-AU" altLang="en-US" sz="4000" b="1" dirty="0">
              <a:latin typeface="Arial" panose="020B0604020202020204" pitchFamily="34" charset="0"/>
            </a:endParaRP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27119071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909399" y="528796"/>
            <a:ext cx="10373202" cy="367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ALL:</a:t>
            </a:r>
            <a:r>
              <a:rPr lang="en-AU" altLang="en-US" sz="4000" dirty="0">
                <a:latin typeface="Arial" panose="020B0604020202020204" pitchFamily="34" charset="0"/>
              </a:rPr>
              <a:t>	</a:t>
            </a:r>
            <a:r>
              <a:rPr lang="en-AU" altLang="en-US" sz="4000" b="1" dirty="0">
                <a:latin typeface="Arial" panose="020B0604020202020204" pitchFamily="34" charset="0"/>
              </a:rPr>
              <a:t>LORD, I AM NOT WORTHY THAT YOU SHOULD ENTER UNDER MY ROOF, BUT ONLY SAY THE WORD AND MY SOUL SHALL BE HEALED.</a:t>
            </a:r>
            <a:endParaRPr lang="en-AU" altLang="en-US" sz="4000" dirty="0">
              <a:latin typeface="Arial" panose="020B0604020202020204" pitchFamily="34" charset="0"/>
            </a:endParaRPr>
          </a:p>
        </p:txBody>
      </p:sp>
    </p:spTree>
    <p:extLst>
      <p:ext uri="{BB962C8B-B14F-4D97-AF65-F5344CB8AC3E}">
        <p14:creationId xmlns:p14="http://schemas.microsoft.com/office/powerpoint/2010/main" val="387168245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424777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937622" y="581070"/>
            <a:ext cx="10671629"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r>
              <a:rPr lang="en-AU" altLang="en-US" sz="4000" dirty="0">
                <a:latin typeface="Arial" panose="020B0604020202020204" pitchFamily="34" charset="0"/>
              </a:rPr>
              <a:t>COMMUNION REFLECTION</a:t>
            </a:r>
          </a:p>
          <a:p>
            <a:pPr algn="ctr"/>
            <a:r>
              <a:rPr lang="en-AU" altLang="en-US" sz="4000" dirty="0">
                <a:solidFill>
                  <a:srgbClr val="C00000"/>
                </a:solidFill>
              </a:rPr>
              <a:t>Insert words if a song is selected</a:t>
            </a:r>
          </a:p>
          <a:p>
            <a:pPr algn="ctr"/>
            <a:endParaRPr lang="en-AU" altLang="en-US" sz="4000" dirty="0"/>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133438008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11784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327866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1229360" y="485935"/>
            <a:ext cx="9554755"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lnSpc>
                <a:spcPct val="120000"/>
              </a:lnSpc>
            </a:pPr>
            <a:r>
              <a:rPr lang="en-AU" altLang="en-US" sz="4000" dirty="0"/>
              <a:t>PRAYER AFTER COMMUNION</a:t>
            </a:r>
          </a:p>
          <a:p>
            <a:pPr>
              <a:lnSpc>
                <a:spcPct val="120000"/>
              </a:lnSpc>
            </a:pPr>
            <a:endParaRPr lang="en-AU" altLang="en-US" sz="4000" b="1" dirty="0"/>
          </a:p>
          <a:p>
            <a:pPr>
              <a:lnSpc>
                <a:spcPct val="120000"/>
              </a:lnSpc>
            </a:pPr>
            <a:r>
              <a:rPr lang="en-AU" altLang="en-US" sz="4000" b="1" dirty="0"/>
              <a:t>ALL: AMEN</a:t>
            </a: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191582895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667669" y="612775"/>
            <a:ext cx="8856662"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endParaRPr lang="en-AU" altLang="en-US" sz="4000" dirty="0">
              <a:latin typeface="Arial" panose="020B0604020202020204" pitchFamily="34" charset="0"/>
            </a:endParaRPr>
          </a:p>
          <a:p>
            <a:pPr algn="ctr"/>
            <a:endParaRPr lang="en-AU" altLang="en-US" sz="4000" dirty="0">
              <a:latin typeface="Arial" panose="020B0604020202020204" pitchFamily="34" charset="0"/>
            </a:endParaRPr>
          </a:p>
          <a:p>
            <a:pPr algn="ctr"/>
            <a:r>
              <a:rPr lang="en-AU" altLang="en-US" sz="4000" dirty="0">
                <a:latin typeface="Arial" panose="020B0604020202020204" pitchFamily="34" charset="0"/>
              </a:rPr>
              <a:t>THE CONCLUDING RITES</a:t>
            </a:r>
          </a:p>
          <a:p>
            <a:pPr algn="ctr"/>
            <a:endParaRPr lang="en-AU" altLang="en-US" sz="4000" dirty="0">
              <a:latin typeface="Arial" panose="020B0604020202020204" pitchFamily="34" charset="0"/>
            </a:endParaRPr>
          </a:p>
          <a:p>
            <a:endParaRPr lang="en-AU" altLang="en-US" sz="4000" dirty="0">
              <a:latin typeface="Arial" panose="020B0604020202020204" pitchFamily="34" charset="0"/>
            </a:endParaRPr>
          </a:p>
          <a:p>
            <a:endParaRPr lang="en-AU" altLang="en-US" sz="4000" dirty="0">
              <a:latin typeface="Arial" panose="020B0604020202020204" pitchFamily="34" charset="0"/>
            </a:endParaRP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304185122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833120" y="612775"/>
            <a:ext cx="9691211"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AU" altLang="en-US" sz="4000" dirty="0">
              <a:latin typeface="Arial" panose="020B0604020202020204" pitchFamily="34" charset="0"/>
            </a:endParaRPr>
          </a:p>
          <a:p>
            <a:pPr>
              <a:lnSpc>
                <a:spcPct val="150000"/>
              </a:lnSpc>
            </a:pPr>
            <a:r>
              <a:rPr lang="en-AU" altLang="en-US" sz="4000" dirty="0">
                <a:latin typeface="Arial" panose="020B0604020202020204" pitchFamily="34" charset="0"/>
              </a:rPr>
              <a:t>PRIEST:</a:t>
            </a:r>
            <a:r>
              <a:rPr lang="en-AU" altLang="en-US" sz="4000" dirty="0"/>
              <a:t> THE LORD BE WITH YOU.</a:t>
            </a:r>
            <a:endParaRPr lang="en-AU" altLang="en-US" sz="4000" dirty="0">
              <a:latin typeface="Arial" panose="020B0604020202020204" pitchFamily="34" charset="0"/>
            </a:endParaRPr>
          </a:p>
          <a:p>
            <a:endParaRPr lang="en-AU" altLang="en-US" sz="4000" dirty="0">
              <a:latin typeface="Arial" panose="020B0604020202020204" pitchFamily="34" charset="0"/>
            </a:endParaRPr>
          </a:p>
          <a:p>
            <a:r>
              <a:rPr lang="en-AU" altLang="en-US" sz="4000" b="1" dirty="0">
                <a:latin typeface="Arial" panose="020B0604020202020204" pitchFamily="34" charset="0"/>
              </a:rPr>
              <a:t>ALL: AND WITH YOUR SPIRIT.</a:t>
            </a:r>
          </a:p>
          <a:p>
            <a:endParaRPr lang="en-AU" altLang="en-US" sz="4000" b="1" dirty="0">
              <a:latin typeface="Arial" panose="020B0604020202020204" pitchFamily="34" charset="0"/>
            </a:endParaRPr>
          </a:p>
          <a:p>
            <a:endParaRPr lang="en-AU" altLang="en-US" sz="4000" dirty="0">
              <a:latin typeface="Arial" panose="020B0604020202020204" pitchFamily="34" charset="0"/>
            </a:endParaRP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355216212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039018" y="645028"/>
            <a:ext cx="9952831" cy="1824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endParaRPr lang="en-AU" altLang="en-US" sz="4000" dirty="0">
              <a:latin typeface="Arial" panose="020B0604020202020204" pitchFamily="34" charset="0"/>
            </a:endParaRPr>
          </a:p>
          <a:p>
            <a:pPr>
              <a:lnSpc>
                <a:spcPct val="150000"/>
              </a:lnSpc>
            </a:pPr>
            <a:r>
              <a:rPr lang="en-AU" altLang="en-US" sz="4000" b="1" dirty="0">
                <a:latin typeface="Arial" panose="020B0604020202020204" pitchFamily="34" charset="0"/>
              </a:rPr>
              <a:t>ALL:AMEN.</a:t>
            </a:r>
            <a:endParaRPr lang="en-AU" altLang="en-US" sz="4000" dirty="0">
              <a:latin typeface="Arial" panose="020B0604020202020204" pitchFamily="34" charset="0"/>
            </a:endParaRPr>
          </a:p>
        </p:txBody>
      </p:sp>
    </p:spTree>
    <p:extLst>
      <p:ext uri="{BB962C8B-B14F-4D97-AF65-F5344CB8AC3E}">
        <p14:creationId xmlns:p14="http://schemas.microsoft.com/office/powerpoint/2010/main" val="3598562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23317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400969" y="967581"/>
            <a:ext cx="8856662" cy="1824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endParaRPr lang="en-AU" altLang="en-US" sz="4000" dirty="0">
              <a:latin typeface="Arial" panose="020B0604020202020204" pitchFamily="34" charset="0"/>
            </a:endParaRPr>
          </a:p>
          <a:p>
            <a:pPr>
              <a:lnSpc>
                <a:spcPct val="150000"/>
              </a:lnSpc>
            </a:pPr>
            <a:r>
              <a:rPr lang="en-AU" altLang="en-US" sz="4000" b="1" dirty="0">
                <a:latin typeface="Arial" panose="020B0604020202020204" pitchFamily="34" charset="0"/>
              </a:rPr>
              <a:t>ALL: THANKS BE TO GOD</a:t>
            </a:r>
            <a:r>
              <a:rPr lang="en-AU" altLang="en-US" sz="4000" dirty="0">
                <a:latin typeface="Arial" panose="020B0604020202020204" pitchFamily="34" charset="0"/>
              </a:rPr>
              <a:t>.</a:t>
            </a:r>
          </a:p>
        </p:txBody>
      </p:sp>
    </p:spTree>
    <p:extLst>
      <p:ext uri="{BB962C8B-B14F-4D97-AF65-F5344CB8AC3E}">
        <p14:creationId xmlns:p14="http://schemas.microsoft.com/office/powerpoint/2010/main" val="211721840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564623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532661" y="1917492"/>
            <a:ext cx="10928411" cy="1824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lnSpc>
                <a:spcPct val="150000"/>
              </a:lnSpc>
            </a:pPr>
            <a:r>
              <a:rPr lang="en-AU" altLang="en-US" sz="4000" dirty="0"/>
              <a:t>RECESSIONAL HYMN OR MUSIC</a:t>
            </a:r>
          </a:p>
          <a:p>
            <a:pPr algn="ctr">
              <a:lnSpc>
                <a:spcPct val="150000"/>
              </a:lnSpc>
            </a:pPr>
            <a:r>
              <a:rPr lang="en-AU" altLang="en-US" sz="4000" dirty="0">
                <a:solidFill>
                  <a:srgbClr val="C00000"/>
                </a:solidFill>
              </a:rPr>
              <a:t>Insert words to selected song </a:t>
            </a:r>
            <a:r>
              <a:rPr lang="en-AU" altLang="en-US" sz="4000" dirty="0"/>
              <a:t>	</a:t>
            </a:r>
          </a:p>
        </p:txBody>
      </p:sp>
    </p:spTree>
    <p:extLst>
      <p:ext uri="{BB962C8B-B14F-4D97-AF65-F5344CB8AC3E}">
        <p14:creationId xmlns:p14="http://schemas.microsoft.com/office/powerpoint/2010/main" val="140000169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532661" y="1917492"/>
            <a:ext cx="10928411" cy="901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lnSpc>
                <a:spcPct val="150000"/>
              </a:lnSpc>
            </a:pPr>
            <a:r>
              <a:rPr lang="en-AU" altLang="en-US" sz="4000" dirty="0"/>
              <a:t>	</a:t>
            </a:r>
          </a:p>
        </p:txBody>
      </p:sp>
    </p:spTree>
    <p:extLst>
      <p:ext uri="{BB962C8B-B14F-4D97-AF65-F5344CB8AC3E}">
        <p14:creationId xmlns:p14="http://schemas.microsoft.com/office/powerpoint/2010/main" val="3128545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609E1-F9F0-44C9-8964-31E00830DFF8}"/>
              </a:ext>
            </a:extLst>
          </p:cNvPr>
          <p:cNvSpPr>
            <a:spLocks noGrp="1"/>
          </p:cNvSpPr>
          <p:nvPr>
            <p:ph type="title"/>
          </p:nvPr>
        </p:nvSpPr>
        <p:spPr>
          <a:xfrm>
            <a:off x="838200" y="2995784"/>
            <a:ext cx="10515600" cy="1325563"/>
          </a:xfrm>
        </p:spPr>
        <p:txBody>
          <a:bodyPr>
            <a:normAutofit/>
          </a:bodyPr>
          <a:lstStyle/>
          <a:p>
            <a:pPr algn="ctr"/>
            <a:r>
              <a:rPr lang="en-AU" sz="4000" cap="all" dirty="0"/>
              <a:t>Introductory rites</a:t>
            </a:r>
          </a:p>
        </p:txBody>
      </p:sp>
    </p:spTree>
    <p:extLst>
      <p:ext uri="{BB962C8B-B14F-4D97-AF65-F5344CB8AC3E}">
        <p14:creationId xmlns:p14="http://schemas.microsoft.com/office/powerpoint/2010/main" val="32426976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Emm Cent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647</TotalTime>
  <Words>1298</Words>
  <Application>Microsoft Office PowerPoint</Application>
  <PresentationFormat>Widescreen</PresentationFormat>
  <Paragraphs>137</Paragraphs>
  <Slides>83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83</vt:i4>
      </vt:variant>
    </vt:vector>
  </HeadingPairs>
  <TitlesOfParts>
    <vt:vector size="86" baseType="lpstr">
      <vt:lpstr>Arial</vt:lpstr>
      <vt:lpstr>Calibri</vt:lpstr>
      <vt:lpstr>Office Theme</vt:lpstr>
      <vt:lpstr>WELCOME SLIDE INSERT ANY INFORMATION RELEVANT TO THE CELEBRATION Adjust slide size in ‘design’ This PPT has no Gloria or Creed. Gloria is used Sundays and Solemnities See ‘Ordo’ for more information   </vt:lpstr>
      <vt:lpstr>PowerPoint Presentation</vt:lpstr>
      <vt:lpstr>PowerPoint Presentation</vt:lpstr>
      <vt:lpstr>   GATHERING HYMN                   Insert words to song         </vt:lpstr>
      <vt:lpstr>      </vt:lpstr>
      <vt:lpstr>      </vt:lpstr>
      <vt:lpstr>       </vt:lpstr>
      <vt:lpstr>PowerPoint Presentation</vt:lpstr>
      <vt:lpstr>Introductory rites</vt:lpstr>
      <vt:lpstr>PRIEST: IN THE NAME OF THE FATHER, AND OF THE SON,  AND THE HOLY SPIRIT.   ALL:  AMEN. </vt:lpstr>
      <vt:lpstr>PRIEST:  THE GRACE OF OUR LORD JESUS CHRIST, AND THE LOVE OF GOD, AND THE COMMUNION OF THE HOLY SPIRIT BE WITH YOU ALL.  ALL:  AND WITH YOUR SPIRIT.   </vt:lpstr>
      <vt:lpstr>PowerPoint Presentation</vt:lpstr>
      <vt:lpstr>PowerPoint Presentation</vt:lpstr>
      <vt:lpstr>PowerPoint Presentation</vt:lpstr>
      <vt:lpstr>ALL: I CONFESS TO ALMIGHTY GOD AND TO YOU, MY BROTHERS AND SISTERS, THAT I HAVE GREATLY SINNED, IN MY THOUGHTS AND IN MY WORDS,  </vt:lpstr>
      <vt:lpstr> IN WHAT I HAVE DONE AND IN WHAT I HAVE FAILED TO DO, THROUGH MY FAULT,  THROUGH MY FAULT, THROUGH MY MOST GRIEVOUS FAULT; </vt:lpstr>
      <vt:lpstr> THEREFORE I ASK BLESSED MARY  EVER-VIRGIN, ALL THE ANGELS  AND SAINTS, AND YOU,  MY BROTHERS AND SISTERS, TO PRAY FOR ME TO THE LORD OUR GOD. </vt:lpstr>
      <vt:lpstr>PRIEST: MAY ALMIGHTY GOD HAVE MERCY ON US,FORGIVE US OUR SINS, AND BRING US TO EVERLASTING LIFE.  ALL: AMEN. </vt:lpstr>
      <vt:lpstr> or LORD HAVE MERCY - consult priest for selection of text of Penitential Act  PRIEST:  LORD, HAVE MERCY.  ALL:  LORD, HAVE MERCY. PRIEST :  CHRIST, HAVE MERCY. ALL:        CHRIST, HAVE MERCY. PRIEST :  LORD, HAVE MERCY.  ALL:        LORD, HAVE MERCY.  </vt:lpstr>
      <vt:lpstr>PowerPoint Presentation</vt:lpstr>
      <vt:lpstr>LITURGY OF THE WORD</vt:lpstr>
      <vt:lpstr>FIRST READING   Insert reference only</vt:lpstr>
      <vt:lpstr>PowerPoint Presentation</vt:lpstr>
      <vt:lpstr>SECOND READING   Insert reference only</vt:lpstr>
      <vt:lpstr>RESPONSORIAL PSALM Insert the text of the chosen psalm’s response. See example in next slide.    </vt:lpstr>
      <vt:lpstr>CANTOR:  LET US GO REJOICING TO THE    HOUSE OF THE LORD;    LET US GO REJOICING TO THE    HOUSE OF THE LORD.  ALL:   LET US GO REJOICING TO THE    HOUSE OF THE LORD;    LET US GO REJOICING TO THE    HOUSE OF THE LORD.  </vt:lpstr>
      <vt:lpstr>PowerPoint Presentation</vt:lpstr>
      <vt:lpstr>GOSPEL ACCLAMATION Consult priest, Missal and musician  for the selection    </vt:lpstr>
      <vt:lpstr>PowerPoint Presentation</vt:lpstr>
      <vt:lpstr>PowerPoint Presentation</vt:lpstr>
      <vt:lpstr>GOSPEL Insert reference only    </vt:lpstr>
      <vt:lpstr>PRIEST: THE LORD BE WITH YOU. ALL:  AND WITH YOUR SPIRIT. PRIEST: A READING FROM THE HOLY GOSPEL ACCORDING TO. ALL:  GLORY TO YOU, O LORD.    </vt:lpstr>
      <vt:lpstr>PRIEST: THE GOSPEL OF THE LORD. ALL: PRAISE TO YOU, LORD JESUS CHRIST.</vt:lpstr>
      <vt:lpstr>PowerPoint Presentation</vt:lpstr>
      <vt:lpstr>HOMILY </vt:lpstr>
      <vt:lpstr>PowerPoint Presentation</vt:lpstr>
      <vt:lpstr>UNIVERSAL PRAYER</vt:lpstr>
      <vt:lpstr>ALL: LORD, HEAR OUR PRAYER. or refer to The Roman Missal for  a selection of responses. Appendix V - Examples of Formularies  for the Universal Prayer    </vt:lpstr>
      <vt:lpstr>PowerPoint Presentation</vt:lpstr>
      <vt:lpstr>LITURGY OF THE EUCHARIST     PRESENTATION OF THE GIFTS </vt:lpstr>
      <vt:lpstr>PowerPoint Presentation</vt:lpstr>
      <vt:lpstr>PRIEST: BLESSED ARE YOU, LORD GOD OF ALL CREATION, FOR THROUGH YOUR GOODNESS WE HAVE RECEIVED THE BREAD WE OFFER YOU:FRUIT OF THE EARTH  AND WORK OF HUMAN HANDS,  IT WILL BECOME OUR SPIRITUAL DRINK .  </vt:lpstr>
      <vt:lpstr>ALL: BLESSED BE GOD, FOREVER. .  </vt:lpstr>
      <vt:lpstr>PowerPoint Presentation</vt:lpstr>
      <vt:lpstr>BLESSED ARE YOU, LORD GOD OF ALL CREATION, FOR THROUGH YOUR GOODNESS WE HAVE RECEIVED THE WINE WE OFFER YOU:FRUIT OF THE VINE AND WORK OF HUMAN HANDS, IT WILL BECOME OUR SPIRTUAL DRINK </vt:lpstr>
      <vt:lpstr>ALL: BLESSED BE GOD, FOREVER.  </vt:lpstr>
      <vt:lpstr>PowerPoint Presentation</vt:lpstr>
      <vt:lpstr>PowerPoint Presentation</vt:lpstr>
      <vt:lpstr>PowerPoint Presentation</vt:lpstr>
      <vt:lpstr>PowerPoint Presentation</vt:lpstr>
      <vt:lpstr>PowerPoint Presentation</vt:lpstr>
      <vt:lpstr>EUCHARISTIC PRAYER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EUCHARIST CELEBRATED WITH CHURCH AGENCIES CELEBRANT  BISHOP DONALD SPROXTON VG  “THE SON OF MAN CAME NOT TO BE SERVED BUT TO SERVE” MATTHEW 20:28</dc:title>
  <dc:creator>Geraldine</dc:creator>
  <cp:lastModifiedBy>Geraldine Schivardi</cp:lastModifiedBy>
  <cp:revision>57</cp:revision>
  <cp:lastPrinted>2019-06-25T03:36:38Z</cp:lastPrinted>
  <dcterms:created xsi:type="dcterms:W3CDTF">2019-06-17T02:15:23Z</dcterms:created>
  <dcterms:modified xsi:type="dcterms:W3CDTF">2022-11-02T09:27:51Z</dcterms:modified>
</cp:coreProperties>
</file>