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309" r:id="rId6"/>
    <p:sldId id="260" r:id="rId7"/>
    <p:sldId id="266" r:id="rId8"/>
    <p:sldId id="261" r:id="rId9"/>
    <p:sldId id="262" r:id="rId10"/>
    <p:sldId id="267" r:id="rId11"/>
    <p:sldId id="263" r:id="rId12"/>
    <p:sldId id="264" r:id="rId13"/>
    <p:sldId id="265" r:id="rId14"/>
    <p:sldId id="268" r:id="rId15"/>
    <p:sldId id="269" r:id="rId16"/>
    <p:sldId id="272" r:id="rId17"/>
    <p:sldId id="270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89" r:id="rId37"/>
    <p:sldId id="293" r:id="rId38"/>
    <p:sldId id="294" r:id="rId39"/>
    <p:sldId id="295" r:id="rId40"/>
    <p:sldId id="296" r:id="rId41"/>
    <p:sldId id="297" r:id="rId42"/>
    <p:sldId id="308" r:id="rId43"/>
    <p:sldId id="298" r:id="rId44"/>
    <p:sldId id="300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625C-9A58-478A-AC68-CF49AF748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76E4B-5408-4C8E-BA76-E83EDB5A2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7268B-DCDE-46B0-840E-014BE4AC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19B99-BBDA-441D-B4FF-CCC26722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B24C8-7775-4364-ABC4-53C5D6AF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20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562D-071A-4FA2-9C37-5CFC4CE2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57C9C-1F05-4CEC-86C0-8D7DC0868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0926A-7555-4CA0-B1FF-C6DCDD71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65B7-B439-4762-A96A-8E4373EB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C22A-6075-41C3-9014-6397FE82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42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E7F2E-AEC3-4DF6-8F80-83D977BC8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15303-7248-4A2E-92A8-E8114AB23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5888-45CC-47D2-A4FA-D6A9A235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B0CA7-E73E-4905-80D9-694D9E49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3BB8-71D2-4BEF-9549-1426E025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53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03B6-54F0-4C60-8938-14A12A7A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E07E5-43AD-46BE-BD45-283DBAB8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C75C-104C-452D-8169-CEE88790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4B4D-EA41-451A-8B11-0373544D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41553-91D1-4810-9888-9C805742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40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4B88-F7AD-492B-8041-59943B72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053F-98FA-4CFA-9A80-A609708F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77761-7031-467D-8A47-4DB86989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EF63-973F-48F1-BEDD-6442BDD2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2090B-719E-476C-80D1-E761DCD5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1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B6F4-CEBD-4544-AFDE-71194D4E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1652F-42BF-4BBC-9D76-22305A87E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556C0-64A2-4C59-AE7C-3F0F6CCA7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D742C-B7EC-4E13-B4F6-87371D0D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7BD67-6951-4AE5-9230-56ABBAE5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D573A-A973-4974-BE3A-2127E7CC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34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746D-7634-4763-9D13-44BF5C1C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B39EA-3690-4C30-A4C9-E26D6A2E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5B3C0-592E-49D0-8046-86708BF4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15076-CA1C-4DF5-8663-AEF89D36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775BC-1183-4EA3-9068-82BEC1C6F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7B170-BF1D-469A-8870-1E438927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B111D-AF17-4898-9387-A098DFB5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0232A-C64E-4096-877E-5BB9C72B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99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FA54-BE0D-4172-9D1D-33FC23DF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6C59C-3EFF-4277-83CD-B28810FC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AD9DF-9BC4-478E-8A5B-5CCF0424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88B3B-638D-43C8-AAB6-F44B5ECB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44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837C4-F763-4B12-90D2-38DF8BC3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264C9-06F7-41CA-A8F2-E3A9569D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5B80-55F5-4720-88CB-D8AFCE3A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4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E9DC-0AA6-4BD7-83F0-C26B4B5E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2910-E430-4F0A-91E6-083BE9DB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980F-E5AB-4E08-84EE-FF9987F8F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EC98-8E7C-4310-B3BC-1108E06C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9DA29-C8B0-483D-B388-E76C72A2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D363-4E71-4269-86D4-CC7014FB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02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92B0-9C3F-424A-A52A-BAF1C49E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F89BE-B89A-4B55-A7D0-B7E87BD55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0355-6F07-4130-89DE-9D7D017DB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080DB-BCCA-45E6-9E99-EA406A3D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96EDB-6D23-4EA2-9510-71A776BE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448EE-1501-4F42-952C-DF855DBB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42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3913B-392F-4EC6-820D-989107DB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F4F3-C61F-4815-A020-A4F1CB9B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3A30-AFAC-4954-ADF5-FBF187F3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9F48-F541-4F2A-B323-F6AD8ACC3036}" type="datetimeFigureOut">
              <a:rPr lang="en-AU" smtClean="0"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0416-FE5A-4F39-A869-B2BC4002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5D8CB-E9A9-4F42-B917-508732931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9B6C-ED7B-4EDA-A73B-753717154D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3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DE6BB5A-338F-4BED-92E0-BEDD158C6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8687D-548B-4101-AC3F-300C1A70AE4C}"/>
              </a:ext>
            </a:extLst>
          </p:cNvPr>
          <p:cNvSpPr txBox="1"/>
          <p:nvPr/>
        </p:nvSpPr>
        <p:spPr>
          <a:xfrm>
            <a:off x="413962" y="430321"/>
            <a:ext cx="724787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n w="22225">
                  <a:solidFill>
                    <a:schemeClr val="tx1"/>
                  </a:solidFill>
                  <a:miter lim="800000"/>
                </a:ln>
                <a:latin typeface="+mj-lt"/>
                <a:ea typeface="+mj-ea"/>
                <a:cs typeface="+mj-cs"/>
              </a:rPr>
              <a:t>Celebration of the Word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n w="22225">
                  <a:solidFill>
                    <a:schemeClr val="tx1"/>
                  </a:solidFill>
                  <a:miter lim="800000"/>
                </a:ln>
                <a:latin typeface="+mj-lt"/>
                <a:ea typeface="+mj-ea"/>
                <a:cs typeface="+mj-cs"/>
              </a:rPr>
              <a:t>with Communion</a:t>
            </a:r>
          </a:p>
        </p:txBody>
      </p:sp>
    </p:spTree>
    <p:extLst>
      <p:ext uri="{BB962C8B-B14F-4D97-AF65-F5344CB8AC3E}">
        <p14:creationId xmlns:p14="http://schemas.microsoft.com/office/powerpoint/2010/main" val="74240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757948" y="3782943"/>
            <a:ext cx="66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Opening Rite: Penitential Act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8696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2879653"/>
            <a:ext cx="10707330" cy="1951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My brothers and sisters,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to prepare ourselves to hear the word of God,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let us call to mind our sins.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7BABB-B9E7-4658-B213-1EE4CD36F7FB}"/>
              </a:ext>
            </a:extLst>
          </p:cNvPr>
          <p:cNvSpPr txBox="1"/>
          <p:nvPr/>
        </p:nvSpPr>
        <p:spPr>
          <a:xfrm>
            <a:off x="806245" y="207460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Penitential Act</a:t>
            </a:r>
          </a:p>
        </p:txBody>
      </p:sp>
    </p:spTree>
    <p:extLst>
      <p:ext uri="{BB962C8B-B14F-4D97-AF65-F5344CB8AC3E}">
        <p14:creationId xmlns:p14="http://schemas.microsoft.com/office/powerpoint/2010/main" val="150372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1586992"/>
            <a:ext cx="10707330" cy="4536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 confess to almighty God,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and to you, my brothers and sisters,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that I have greatly sinned,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in my thoughts and in my words,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in what I have done,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and in what I have failed to do,</a:t>
            </a:r>
          </a:p>
          <a:p>
            <a:pPr>
              <a:lnSpc>
                <a:spcPct val="150000"/>
              </a:lnSpc>
            </a:pPr>
            <a:r>
              <a:rPr lang="en-AU" sz="2800" i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(and, striking their breast, they say:)</a:t>
            </a:r>
          </a:p>
        </p:txBody>
      </p:sp>
    </p:spTree>
    <p:extLst>
      <p:ext uri="{BB962C8B-B14F-4D97-AF65-F5344CB8AC3E}">
        <p14:creationId xmlns:p14="http://schemas.microsoft.com/office/powerpoint/2010/main" val="416899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1586992"/>
            <a:ext cx="10707330" cy="4536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through my fault,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through my fault,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through my most grievous fault;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therefore I ask blessed Mary ever-Virgin,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all the Angels and Saints,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and you, my brothers and sisters,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200586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THREE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757948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Opening Rite: Sung ‘Lord, have Mercy’ or ‘Kyrie’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1270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4" y="2599895"/>
            <a:ext cx="10707330" cy="1305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  	Gathered together in Christ, let us sing of God’s 			mercy and forgiveness.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44283-D241-4809-9658-9CF7FDE288DE}"/>
              </a:ext>
            </a:extLst>
          </p:cNvPr>
          <p:cNvSpPr txBox="1"/>
          <p:nvPr/>
        </p:nvSpPr>
        <p:spPr>
          <a:xfrm>
            <a:off x="742334" y="1927701"/>
            <a:ext cx="53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Lord Have Mercy / Kyrie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53439-AE24-4A70-B0DA-6FA5DDBDE53E}"/>
              </a:ext>
            </a:extLst>
          </p:cNvPr>
          <p:cNvSpPr txBox="1"/>
          <p:nvPr/>
        </p:nvSpPr>
        <p:spPr>
          <a:xfrm>
            <a:off x="3505199" y="442998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</a:rPr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25033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487361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Opening Rite: Opening Prayer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83746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405579" y="2106965"/>
            <a:ext cx="11380841" cy="4550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Let us pray that we will know and do what God wills.</a:t>
            </a:r>
          </a:p>
          <a:p>
            <a:pPr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God of love, hear our prayers.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Help us to know your will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and do it with courage and faith.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Grant this through our Lord Jesus Christ,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your Son, who lives and reigns with you 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and the Holy Spirit, God, forever and ever.</a:t>
            </a:r>
          </a:p>
          <a:p>
            <a:pPr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44283-D241-4809-9658-9CF7FDE288DE}"/>
              </a:ext>
            </a:extLst>
          </p:cNvPr>
          <p:cNvSpPr txBox="1"/>
          <p:nvPr/>
        </p:nvSpPr>
        <p:spPr>
          <a:xfrm>
            <a:off x="405579" y="1666091"/>
            <a:ext cx="53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Opening Prayer </a:t>
            </a:r>
          </a:p>
        </p:txBody>
      </p:sp>
    </p:spTree>
    <p:extLst>
      <p:ext uri="{BB962C8B-B14F-4D97-AF65-F5344CB8AC3E}">
        <p14:creationId xmlns:p14="http://schemas.microsoft.com/office/powerpoint/2010/main" val="18692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TWO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160638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Opening Rite: Opening Prayer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4667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405579" y="2106965"/>
            <a:ext cx="11380841" cy="4550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Let us pray that we will know and do what God wills.</a:t>
            </a:r>
          </a:p>
          <a:p>
            <a:pPr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Father,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watch over your family and keep us safe in your care,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for all our hope is in you.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Grant this through our Lord Jesus Christ,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your Son, who lives and reigns with you </a:t>
            </a: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and the Holy Spirit, God, forever and ever.</a:t>
            </a:r>
          </a:p>
          <a:p>
            <a:pPr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44283-D241-4809-9658-9CF7FDE288DE}"/>
              </a:ext>
            </a:extLst>
          </p:cNvPr>
          <p:cNvSpPr txBox="1"/>
          <p:nvPr/>
        </p:nvSpPr>
        <p:spPr>
          <a:xfrm>
            <a:off x="405579" y="1666091"/>
            <a:ext cx="53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Opening Prayer </a:t>
            </a:r>
          </a:p>
        </p:txBody>
      </p:sp>
    </p:spTree>
    <p:extLst>
      <p:ext uri="{BB962C8B-B14F-4D97-AF65-F5344CB8AC3E}">
        <p14:creationId xmlns:p14="http://schemas.microsoft.com/office/powerpoint/2010/main" val="375219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D24F60-1DCF-432A-80F8-B084FD207528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Liturgical Greeting &amp; Introductory Remarks </a:t>
            </a:r>
            <a:endParaRPr lang="en-A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329F5-A74A-4A4C-BB8A-C8673C96BEC4}"/>
              </a:ext>
            </a:extLst>
          </p:cNvPr>
          <p:cNvSpPr txBox="1"/>
          <p:nvPr/>
        </p:nvSpPr>
        <p:spPr>
          <a:xfrm>
            <a:off x="742335" y="172643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Gathering Song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4CFCF7-2204-40A7-B629-3286F3B0792A}"/>
              </a:ext>
            </a:extLst>
          </p:cNvPr>
          <p:cNvSpPr/>
          <p:nvPr/>
        </p:nvSpPr>
        <p:spPr>
          <a:xfrm>
            <a:off x="226142" y="333141"/>
            <a:ext cx="414991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Rites</a:t>
            </a: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E1288-577C-4E7B-96B5-76FA8F3AD84D}"/>
              </a:ext>
            </a:extLst>
          </p:cNvPr>
          <p:cNvSpPr txBox="1"/>
          <p:nvPr/>
        </p:nvSpPr>
        <p:spPr>
          <a:xfrm>
            <a:off x="2617988" y="3552341"/>
            <a:ext cx="66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TEXT </a:t>
            </a:r>
            <a:endParaRPr lang="en-A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08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336752" y="3576703"/>
            <a:ext cx="11380841" cy="5573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First Reading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F8442-8727-482D-AE16-0B2FC5C122C0}"/>
              </a:ext>
            </a:extLst>
          </p:cNvPr>
          <p:cNvSpPr txBox="1"/>
          <p:nvPr/>
        </p:nvSpPr>
        <p:spPr>
          <a:xfrm>
            <a:off x="3854244" y="4463761"/>
            <a:ext cx="434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Insert Reading Reference </a:t>
            </a:r>
          </a:p>
        </p:txBody>
      </p:sp>
    </p:spTree>
    <p:extLst>
      <p:ext uri="{BB962C8B-B14F-4D97-AF65-F5344CB8AC3E}">
        <p14:creationId xmlns:p14="http://schemas.microsoft.com/office/powerpoint/2010/main" val="387383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336752" y="3576703"/>
            <a:ext cx="11380841" cy="5573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Responsorial Psalm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F8442-8727-482D-AE16-0B2FC5C122C0}"/>
              </a:ext>
            </a:extLst>
          </p:cNvPr>
          <p:cNvSpPr txBox="1"/>
          <p:nvPr/>
        </p:nvSpPr>
        <p:spPr>
          <a:xfrm>
            <a:off x="3854244" y="4463761"/>
            <a:ext cx="434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Insert Text of Psalm</a:t>
            </a:r>
          </a:p>
        </p:txBody>
      </p:sp>
    </p:spTree>
    <p:extLst>
      <p:ext uri="{BB962C8B-B14F-4D97-AF65-F5344CB8AC3E}">
        <p14:creationId xmlns:p14="http://schemas.microsoft.com/office/powerpoint/2010/main" val="259874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336752" y="3576703"/>
            <a:ext cx="11380841" cy="5573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Second Reading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72956-784F-483F-A84E-BD6289B3AE67}"/>
              </a:ext>
            </a:extLst>
          </p:cNvPr>
          <p:cNvSpPr txBox="1"/>
          <p:nvPr/>
        </p:nvSpPr>
        <p:spPr>
          <a:xfrm>
            <a:off x="3854244" y="4463761"/>
            <a:ext cx="434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Insert Reading Reference </a:t>
            </a:r>
          </a:p>
        </p:txBody>
      </p:sp>
    </p:spTree>
    <p:extLst>
      <p:ext uri="{BB962C8B-B14F-4D97-AF65-F5344CB8AC3E}">
        <p14:creationId xmlns:p14="http://schemas.microsoft.com/office/powerpoint/2010/main" val="358275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336752" y="3576703"/>
            <a:ext cx="11380841" cy="5573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Gospel Acclamation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72956-784F-483F-A84E-BD6289B3AE67}"/>
              </a:ext>
            </a:extLst>
          </p:cNvPr>
          <p:cNvSpPr txBox="1"/>
          <p:nvPr/>
        </p:nvSpPr>
        <p:spPr>
          <a:xfrm>
            <a:off x="3854244" y="4463761"/>
            <a:ext cx="434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Insert Text </a:t>
            </a:r>
          </a:p>
        </p:txBody>
      </p:sp>
    </p:spTree>
    <p:extLst>
      <p:ext uri="{BB962C8B-B14F-4D97-AF65-F5344CB8AC3E}">
        <p14:creationId xmlns:p14="http://schemas.microsoft.com/office/powerpoint/2010/main" val="104774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336752" y="3576703"/>
            <a:ext cx="11380841" cy="5573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Gospel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72956-784F-483F-A84E-BD6289B3AE67}"/>
              </a:ext>
            </a:extLst>
          </p:cNvPr>
          <p:cNvSpPr txBox="1"/>
          <p:nvPr/>
        </p:nvSpPr>
        <p:spPr>
          <a:xfrm>
            <a:off x="3854244" y="4463761"/>
            <a:ext cx="434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Insert Text Reference</a:t>
            </a:r>
          </a:p>
        </p:txBody>
      </p:sp>
    </p:spTree>
    <p:extLst>
      <p:ext uri="{BB962C8B-B14F-4D97-AF65-F5344CB8AC3E}">
        <p14:creationId xmlns:p14="http://schemas.microsoft.com/office/powerpoint/2010/main" val="40725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494070" y="1951495"/>
            <a:ext cx="11380841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Scriptural Reflection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31D67-5970-4DD2-B38C-BCC786409A57}"/>
              </a:ext>
            </a:extLst>
          </p:cNvPr>
          <p:cNvSpPr txBox="1"/>
          <p:nvPr/>
        </p:nvSpPr>
        <p:spPr>
          <a:xfrm>
            <a:off x="3755921" y="3719784"/>
            <a:ext cx="4345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An image may be added that relates to the reflection.</a:t>
            </a:r>
          </a:p>
        </p:txBody>
      </p:sp>
    </p:spTree>
    <p:extLst>
      <p:ext uri="{BB962C8B-B14F-4D97-AF65-F5344CB8AC3E}">
        <p14:creationId xmlns:p14="http://schemas.microsoft.com/office/powerpoint/2010/main" val="317078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43344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Liturgy of the Word: Apostles Creed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49191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494069" y="1564187"/>
            <a:ext cx="3478164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Profession of Faith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B746D-F01B-4DED-A6DC-BF74F1D9FDAC}"/>
              </a:ext>
            </a:extLst>
          </p:cNvPr>
          <p:cNvSpPr txBox="1"/>
          <p:nvPr/>
        </p:nvSpPr>
        <p:spPr>
          <a:xfrm>
            <a:off x="494069" y="2183578"/>
            <a:ext cx="11380841" cy="4550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I believe in God,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the Father almighty,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Creator of heaven and earth,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and in Jesus Christ, his only Son, our Lord,</a:t>
            </a:r>
          </a:p>
          <a:p>
            <a:pPr>
              <a:lnSpc>
                <a:spcPts val="3500"/>
              </a:lnSpc>
            </a:pPr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(at the words that follow, up to and including 'the Virgin Mary', all bow)</a:t>
            </a:r>
          </a:p>
          <a:p>
            <a:pPr lvl="2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who was conceived by the Holy Spirit,</a:t>
            </a:r>
          </a:p>
          <a:p>
            <a:pPr lvl="2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born of the Virgin Mary,</a:t>
            </a:r>
          </a:p>
          <a:p>
            <a:pPr lvl="2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suffered under Pontius Pilate,</a:t>
            </a:r>
          </a:p>
          <a:p>
            <a:pPr lvl="2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was crucified, died and was buried;</a:t>
            </a:r>
          </a:p>
          <a:p>
            <a:pPr lvl="2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he descended into hell;</a:t>
            </a:r>
          </a:p>
        </p:txBody>
      </p:sp>
    </p:spTree>
    <p:extLst>
      <p:ext uri="{BB962C8B-B14F-4D97-AF65-F5344CB8AC3E}">
        <p14:creationId xmlns:p14="http://schemas.microsoft.com/office/powerpoint/2010/main" val="3725758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B746D-F01B-4DED-A6DC-BF74F1D9FDAC}"/>
              </a:ext>
            </a:extLst>
          </p:cNvPr>
          <p:cNvSpPr txBox="1"/>
          <p:nvPr/>
        </p:nvSpPr>
        <p:spPr>
          <a:xfrm>
            <a:off x="631720" y="1770623"/>
            <a:ext cx="11380841" cy="4550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on the third day he rose again from the dead;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he ascended into heaven,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is seated at the right hand of God the Father almighty;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from there he will come to judge the living and the dead.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 believe in the Holy Spirit,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the holy catholic Church,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communion of saints,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the forgiveness of sins,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the resurrection of the body,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life everlasting.  Amen.</a:t>
            </a:r>
          </a:p>
        </p:txBody>
      </p:sp>
    </p:spTree>
    <p:extLst>
      <p:ext uri="{BB962C8B-B14F-4D97-AF65-F5344CB8AC3E}">
        <p14:creationId xmlns:p14="http://schemas.microsoft.com/office/powerpoint/2010/main" val="3354398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Liturgy of the Word: Nicene Creed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2267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2233323"/>
            <a:ext cx="10707330" cy="32441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In the name of the Father, and of the Son, 				and of the Holy Spirit.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Amen.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The grace and peace of God our Father and 				the Lord Jesus Christ be with us.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51AA96-A551-4F5C-93DB-753EF44CFE77}"/>
              </a:ext>
            </a:extLst>
          </p:cNvPr>
          <p:cNvSpPr/>
          <p:nvPr/>
        </p:nvSpPr>
        <p:spPr>
          <a:xfrm>
            <a:off x="226142" y="333141"/>
            <a:ext cx="414991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Rites</a:t>
            </a: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7261C-FB10-4832-9023-3518888DA54E}"/>
              </a:ext>
            </a:extLst>
          </p:cNvPr>
          <p:cNvSpPr txBox="1"/>
          <p:nvPr/>
        </p:nvSpPr>
        <p:spPr>
          <a:xfrm>
            <a:off x="742335" y="1726430"/>
            <a:ext cx="792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Liturgical Greeting</a:t>
            </a:r>
          </a:p>
        </p:txBody>
      </p:sp>
    </p:spTree>
    <p:extLst>
      <p:ext uri="{BB962C8B-B14F-4D97-AF65-F5344CB8AC3E}">
        <p14:creationId xmlns:p14="http://schemas.microsoft.com/office/powerpoint/2010/main" val="158795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494069" y="1564187"/>
            <a:ext cx="3478164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Profession of Faith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B746D-F01B-4DED-A6DC-BF74F1D9FDAC}"/>
              </a:ext>
            </a:extLst>
          </p:cNvPr>
          <p:cNvSpPr txBox="1"/>
          <p:nvPr/>
        </p:nvSpPr>
        <p:spPr>
          <a:xfrm>
            <a:off x="494069" y="2160703"/>
            <a:ext cx="11380841" cy="40722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I believe in one God,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the Father almighty,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maker of heaven and earth,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of all things visible and invisible.</a:t>
            </a:r>
          </a:p>
          <a:p>
            <a:pPr>
              <a:lnSpc>
                <a:spcPts val="3500"/>
              </a:lnSpc>
            </a:pP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I believe in one Lord Jesus Christ,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the Only Begotten Son of God,</a:t>
            </a:r>
          </a:p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born of the Father before all ages.</a:t>
            </a:r>
          </a:p>
          <a:p>
            <a:pPr>
              <a:lnSpc>
                <a:spcPts val="3500"/>
              </a:lnSpc>
            </a:pPr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43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B746D-F01B-4DED-A6DC-BF74F1D9FDAC}"/>
              </a:ext>
            </a:extLst>
          </p:cNvPr>
          <p:cNvSpPr txBox="1"/>
          <p:nvPr/>
        </p:nvSpPr>
        <p:spPr>
          <a:xfrm>
            <a:off x="405579" y="2146116"/>
            <a:ext cx="11380841" cy="4101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God from God, Light from Light,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true God from true God,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begotten, not made, consubstantial with the Father;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through him all things were made.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For us men and for our salvation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he came down from heaven,</a:t>
            </a:r>
          </a:p>
          <a:p>
            <a:pPr lvl="1">
              <a:lnSpc>
                <a:spcPts val="3500"/>
              </a:lnSpc>
            </a:pPr>
            <a:r>
              <a:rPr lang="en-A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words that follow, up to and including 'and became man', all bow.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by the Holy Spirit was incarnate of the Virgin Mary,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became man.</a:t>
            </a:r>
          </a:p>
        </p:txBody>
      </p:sp>
    </p:spTree>
    <p:extLst>
      <p:ext uri="{BB962C8B-B14F-4D97-AF65-F5344CB8AC3E}">
        <p14:creationId xmlns:p14="http://schemas.microsoft.com/office/powerpoint/2010/main" val="3094659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B746D-F01B-4DED-A6DC-BF74F1D9FDAC}"/>
              </a:ext>
            </a:extLst>
          </p:cNvPr>
          <p:cNvSpPr txBox="1"/>
          <p:nvPr/>
        </p:nvSpPr>
        <p:spPr>
          <a:xfrm>
            <a:off x="405579" y="2146116"/>
            <a:ext cx="11380841" cy="4101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For our sake he was crucified under Pontius Pilate,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he suffered death and was buried,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rose again on the third day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in accordance with the Scriptures.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He ascended into heaven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is seated at the right hand of the Father.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He will come again in glory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to judge the living and the dead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his kingdom will have no end.</a:t>
            </a:r>
          </a:p>
        </p:txBody>
      </p:sp>
    </p:spTree>
    <p:extLst>
      <p:ext uri="{BB962C8B-B14F-4D97-AF65-F5344CB8AC3E}">
        <p14:creationId xmlns:p14="http://schemas.microsoft.com/office/powerpoint/2010/main" val="2864837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B746D-F01B-4DED-A6DC-BF74F1D9FDAC}"/>
              </a:ext>
            </a:extLst>
          </p:cNvPr>
          <p:cNvSpPr txBox="1"/>
          <p:nvPr/>
        </p:nvSpPr>
        <p:spPr>
          <a:xfrm>
            <a:off x="405579" y="2089647"/>
            <a:ext cx="11380841" cy="4550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 believe in the Holy Spirit, the Lord, the giver of life,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who proceeds from the Father and the Son,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who with the Father and the Son is adored and glorified,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who has spoken through the prophets.</a:t>
            </a:r>
          </a:p>
          <a:p>
            <a:pPr lvl="1">
              <a:lnSpc>
                <a:spcPts val="3500"/>
              </a:lnSpc>
            </a:pP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 believe in one, holy, catholic and apostolic Church.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 confess one Baptism for the forgiveness of sins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I look forward to the resurrection of the dead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and the life of the world to come. Amen.</a:t>
            </a:r>
          </a:p>
          <a:p>
            <a:pPr lvl="1">
              <a:lnSpc>
                <a:spcPts val="3500"/>
              </a:lnSpc>
            </a:pP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8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Liturgy of the Word </a:t>
            </a:r>
            <a:endParaRPr lang="en-A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E2C49-141D-4254-BA20-23ECFDF8ED90}"/>
              </a:ext>
            </a:extLst>
          </p:cNvPr>
          <p:cNvSpPr txBox="1"/>
          <p:nvPr/>
        </p:nvSpPr>
        <p:spPr>
          <a:xfrm>
            <a:off x="513733" y="1927701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Intercessions </a:t>
            </a:r>
          </a:p>
        </p:txBody>
      </p:sp>
    </p:spTree>
    <p:extLst>
      <p:ext uri="{BB962C8B-B14F-4D97-AF65-F5344CB8AC3E}">
        <p14:creationId xmlns:p14="http://schemas.microsoft.com/office/powerpoint/2010/main" val="1663150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Proclamation of Praise: Prayer of Thanksgiving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068710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 of Praise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E2C49-141D-4254-BA20-23ECFDF8ED90}"/>
              </a:ext>
            </a:extLst>
          </p:cNvPr>
          <p:cNvSpPr txBox="1"/>
          <p:nvPr/>
        </p:nvSpPr>
        <p:spPr>
          <a:xfrm>
            <a:off x="513733" y="1927701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Prayer of Thanksgiving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586BA-6103-4741-BDB0-97C166E8CDAF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Text </a:t>
            </a:r>
            <a:endParaRPr lang="en-A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92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Proclamation of Praise: Gloria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9323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 of Praise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317089" y="2059370"/>
            <a:ext cx="11380841" cy="4550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 	Let us praise God.</a:t>
            </a:r>
          </a:p>
          <a:p>
            <a:pPr lvl="1">
              <a:lnSpc>
                <a:spcPts val="3500"/>
              </a:lnSpc>
            </a:pP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 	Glory to God in the highest, 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and on earth peace to people of good will.</a:t>
            </a:r>
          </a:p>
          <a:p>
            <a:pPr lvl="4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We praise you, we bless you, </a:t>
            </a:r>
          </a:p>
          <a:p>
            <a:pPr lvl="4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we adore you, we glorify you,</a:t>
            </a:r>
          </a:p>
          <a:p>
            <a:pPr lvl="4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we give you thanks</a:t>
            </a:r>
          </a:p>
          <a:p>
            <a:pPr lvl="4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for your great glory,</a:t>
            </a:r>
          </a:p>
          <a:p>
            <a:pPr lvl="4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Lord God, heavenly King, </a:t>
            </a:r>
          </a:p>
          <a:p>
            <a:pPr lvl="4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O God almighty Father.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F4BD5-E9BD-450A-B1A7-13EC2631CA01}"/>
              </a:ext>
            </a:extLst>
          </p:cNvPr>
          <p:cNvSpPr txBox="1"/>
          <p:nvPr/>
        </p:nvSpPr>
        <p:spPr>
          <a:xfrm>
            <a:off x="753394" y="1672342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Gloria</a:t>
            </a:r>
          </a:p>
        </p:txBody>
      </p:sp>
    </p:spTree>
    <p:extLst>
      <p:ext uri="{BB962C8B-B14F-4D97-AF65-F5344CB8AC3E}">
        <p14:creationId xmlns:p14="http://schemas.microsoft.com/office/powerpoint/2010/main" val="2445151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 of Praise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405579" y="1618619"/>
            <a:ext cx="11380841" cy="49991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Lord Jesus Christ, Only Begotten Son,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Lord God, Lamb of God, 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Son of the Father,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you take away the sins of the world, have mercy on us; 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you take away the sins of the world, receive our prayer; 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you are seated at the right hand of the Father, 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have mercy on us. </a:t>
            </a:r>
          </a:p>
          <a:p>
            <a:pPr lvl="1">
              <a:lnSpc>
                <a:spcPts val="3500"/>
              </a:lnSpc>
            </a:pP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For you alone are the Holy One, you alone are the Lord, 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You alone are the Most High, Jesus Christ, 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with the Holy Spirit, in the Glory of God the Father. Amen.</a:t>
            </a:r>
          </a:p>
        </p:txBody>
      </p:sp>
    </p:spTree>
    <p:extLst>
      <p:ext uri="{BB962C8B-B14F-4D97-AF65-F5344CB8AC3E}">
        <p14:creationId xmlns:p14="http://schemas.microsoft.com/office/powerpoint/2010/main" val="173252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14991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Rites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2556487"/>
            <a:ext cx="10707330" cy="2597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The grace and peace of God our Father and 				the Lord Jesus Christ be with us.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Blessed be God, the Father of our Lord, 				Jesus Christ.</a:t>
            </a:r>
          </a:p>
        </p:txBody>
      </p:sp>
    </p:spTree>
    <p:extLst>
      <p:ext uri="{BB962C8B-B14F-4D97-AF65-F5344CB8AC3E}">
        <p14:creationId xmlns:p14="http://schemas.microsoft.com/office/powerpoint/2010/main" val="3043127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 of Praise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523566" y="2656049"/>
            <a:ext cx="11380841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	Let us offer each other a sign of peace.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822220" y="1696137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Sign of Peace </a:t>
            </a:r>
          </a:p>
        </p:txBody>
      </p:sp>
    </p:spTree>
    <p:extLst>
      <p:ext uri="{BB962C8B-B14F-4D97-AF65-F5344CB8AC3E}">
        <p14:creationId xmlns:p14="http://schemas.microsoft.com/office/powerpoint/2010/main" val="90620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Communion Rite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405579" y="2326917"/>
            <a:ext cx="11380841" cy="1857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	At the Saviour’s command and formed by divine 				teaching we dare to say:</a:t>
            </a:r>
          </a:p>
          <a:p>
            <a:pPr lvl="1"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 		Our Father…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822220" y="1696137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The 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693176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Communion Rite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B943A-A5CA-41BA-82F6-BA0913A66A32}"/>
              </a:ext>
            </a:extLst>
          </p:cNvPr>
          <p:cNvSpPr txBox="1"/>
          <p:nvPr/>
        </p:nvSpPr>
        <p:spPr>
          <a:xfrm>
            <a:off x="753394" y="1821427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Invitation to Communion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BDA43-C162-4CEF-ACCA-D0735445263C}"/>
              </a:ext>
            </a:extLst>
          </p:cNvPr>
          <p:cNvSpPr txBox="1"/>
          <p:nvPr/>
        </p:nvSpPr>
        <p:spPr>
          <a:xfrm>
            <a:off x="245806" y="2332144"/>
            <a:ext cx="11380841" cy="40834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Behold the Lamb of God</a:t>
            </a:r>
          </a:p>
          <a:p>
            <a:pPr lvl="4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behold him who takes away the sins of the world.</a:t>
            </a:r>
          </a:p>
          <a:p>
            <a:pPr lvl="4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Blessed are those called to the supper of the Lamb.</a:t>
            </a:r>
          </a:p>
          <a:p>
            <a:pPr lvl="4"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 	Lord, I am not worthy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that you should enter under my roof,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but only say the word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and my soul shall be healed.</a:t>
            </a: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2330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Communion Rite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405579" y="2354330"/>
            <a:ext cx="11380841" cy="4255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Let us pray.</a:t>
            </a:r>
          </a:p>
          <a:p>
            <a:pPr lvl="1">
              <a:lnSpc>
                <a:spcPts val="11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1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God blessings,</a:t>
            </a:r>
          </a:p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We have been fed at this table with the bread of heaven.</a:t>
            </a:r>
          </a:p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Give us the food always,</a:t>
            </a:r>
          </a:p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That it may strengthen your love in our hearts</a:t>
            </a:r>
          </a:p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And inspire us to serve you in our brothers and sisters.</a:t>
            </a:r>
          </a:p>
          <a:p>
            <a:pPr lvl="1">
              <a:lnSpc>
                <a:spcPts val="35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Grant this in the name of Jesus Christ our Lord.</a:t>
            </a:r>
          </a:p>
          <a:p>
            <a:pPr lvl="1"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822220" y="1696137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Prayer after Communion </a:t>
            </a:r>
          </a:p>
        </p:txBody>
      </p:sp>
    </p:spTree>
    <p:extLst>
      <p:ext uri="{BB962C8B-B14F-4D97-AF65-F5344CB8AC3E}">
        <p14:creationId xmlns:p14="http://schemas.microsoft.com/office/powerpoint/2010/main" val="170665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Concluding Rite: Blessing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37361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405579" y="2306433"/>
            <a:ext cx="11380841" cy="3544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the God of hope fill us with every joy in believing.</a:t>
            </a:r>
          </a:p>
          <a:p>
            <a:pPr lvl="1"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May the peace of Christ abound in our hearts.</a:t>
            </a:r>
          </a:p>
          <a:p>
            <a:pPr lvl="1"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May the Holy Spirit enrich us with gifts for service</a:t>
            </a:r>
          </a:p>
          <a:p>
            <a:pPr lvl="1"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Now and forever.</a:t>
            </a:r>
          </a:p>
          <a:p>
            <a:pPr lvl="1">
              <a:lnSpc>
                <a:spcPts val="3500"/>
              </a:lnSpc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822220" y="1696137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Blessing </a:t>
            </a:r>
          </a:p>
        </p:txBody>
      </p:sp>
    </p:spTree>
    <p:extLst>
      <p:ext uri="{BB962C8B-B14F-4D97-AF65-F5344CB8AC3E}">
        <p14:creationId xmlns:p14="http://schemas.microsoft.com/office/powerpoint/2010/main" val="2010588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Concluding Rite: Blessing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101104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405579" y="1905255"/>
            <a:ext cx="11380841" cy="48612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the Lord bless us and keep us.</a:t>
            </a:r>
          </a:p>
          <a:p>
            <a:pPr lvl="1">
              <a:lnSpc>
                <a:spcPts val="38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  <a:p>
            <a:pPr lvl="1">
              <a:lnSpc>
                <a:spcPts val="1100"/>
              </a:lnSpc>
            </a:pP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his face shine upon us and be gracious to us.</a:t>
            </a:r>
          </a:p>
          <a:p>
            <a:pPr lvl="1">
              <a:lnSpc>
                <a:spcPts val="38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  <a:p>
            <a:pPr lvl="1">
              <a:lnSpc>
                <a:spcPts val="1100"/>
              </a:lnSpc>
            </a:pP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he look upon us with kindness and give us peace.</a:t>
            </a:r>
          </a:p>
          <a:p>
            <a:pPr lvl="1">
              <a:lnSpc>
                <a:spcPts val="38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  <a:p>
            <a:pPr lvl="1">
              <a:lnSpc>
                <a:spcPts val="1100"/>
              </a:lnSpc>
            </a:pP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almighty God bless us, the Father, and the Son, and 			the Holy Spirit.</a:t>
            </a:r>
          </a:p>
          <a:p>
            <a:pPr lvl="1">
              <a:lnSpc>
                <a:spcPts val="38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841885" y="1537310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Blessing </a:t>
            </a:r>
          </a:p>
        </p:txBody>
      </p:sp>
    </p:spTree>
    <p:extLst>
      <p:ext uri="{BB962C8B-B14F-4D97-AF65-F5344CB8AC3E}">
        <p14:creationId xmlns:p14="http://schemas.microsoft.com/office/powerpoint/2010/main" val="3844205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THREE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Concluding Rite: Blessing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14793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326921" y="1976411"/>
            <a:ext cx="11380841" cy="46945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the peace of God</a:t>
            </a: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which is beyond understanding</a:t>
            </a: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keep our hearts and minds</a:t>
            </a: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in the knowledge and love of God</a:t>
            </a: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and of his Son, our Lord Jesus Christ.</a:t>
            </a:r>
          </a:p>
          <a:p>
            <a:pPr lvl="1">
              <a:lnSpc>
                <a:spcPts val="38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  <a:p>
            <a:pPr lvl="1">
              <a:lnSpc>
                <a:spcPts val="2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almighty God bless us,</a:t>
            </a:r>
          </a:p>
          <a:p>
            <a:pPr lvl="1">
              <a:lnSpc>
                <a:spcPts val="38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the Father, and the Son, and the Holy Spirit.</a:t>
            </a:r>
          </a:p>
          <a:p>
            <a:pPr lvl="1">
              <a:lnSpc>
                <a:spcPts val="38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756907" y="1465694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Blessing </a:t>
            </a:r>
          </a:p>
        </p:txBody>
      </p:sp>
    </p:spTree>
    <p:extLst>
      <p:ext uri="{BB962C8B-B14F-4D97-AF65-F5344CB8AC3E}">
        <p14:creationId xmlns:p14="http://schemas.microsoft.com/office/powerpoint/2010/main" val="15024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14991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Rites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2556487"/>
            <a:ext cx="10707330" cy="2597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Since no priest is available today, we cannot 				celebrate the Eucharist together.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Nevertheless, we have gathered to be nourished by 		God’s word and share Holy Communion.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86B9C-3BFB-4D70-ABB3-D2BD378A39EF}"/>
              </a:ext>
            </a:extLst>
          </p:cNvPr>
          <p:cNvSpPr txBox="1"/>
          <p:nvPr/>
        </p:nvSpPr>
        <p:spPr>
          <a:xfrm>
            <a:off x="742335" y="1934845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Introductory Remarks</a:t>
            </a:r>
          </a:p>
        </p:txBody>
      </p:sp>
    </p:spTree>
    <p:extLst>
      <p:ext uri="{BB962C8B-B14F-4D97-AF65-F5344CB8AC3E}">
        <p14:creationId xmlns:p14="http://schemas.microsoft.com/office/powerpoint/2010/main" val="3788020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FOUR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561303" y="3782943"/>
            <a:ext cx="81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Concluding Rite: Blessing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0518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405579" y="2776417"/>
            <a:ext cx="11380841" cy="1305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Let us go in peace to love and serve the Lord.</a:t>
            </a:r>
          </a:p>
          <a:p>
            <a:pPr lvl="1"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Thanks be to God.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851718" y="1927701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Blessing </a:t>
            </a:r>
          </a:p>
        </p:txBody>
      </p:sp>
    </p:spTree>
    <p:extLst>
      <p:ext uri="{BB962C8B-B14F-4D97-AF65-F5344CB8AC3E}">
        <p14:creationId xmlns:p14="http://schemas.microsoft.com/office/powerpoint/2010/main" val="2413617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45806" y="341436"/>
            <a:ext cx="6076335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63898-0961-4FCE-804C-8BB468141A8F}"/>
              </a:ext>
            </a:extLst>
          </p:cNvPr>
          <p:cNvSpPr txBox="1"/>
          <p:nvPr/>
        </p:nvSpPr>
        <p:spPr>
          <a:xfrm>
            <a:off x="405579" y="3099582"/>
            <a:ext cx="11380841" cy="65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SONG TEXT</a:t>
            </a:r>
            <a:endParaRPr lang="en-A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B9CE1-2DB1-4532-A2AF-DDCF9188BB47}"/>
              </a:ext>
            </a:extLst>
          </p:cNvPr>
          <p:cNvSpPr txBox="1"/>
          <p:nvPr/>
        </p:nvSpPr>
        <p:spPr>
          <a:xfrm>
            <a:off x="851718" y="1927701"/>
            <a:ext cx="5061157" cy="510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Concluding Song </a:t>
            </a:r>
          </a:p>
        </p:txBody>
      </p:sp>
    </p:spTree>
    <p:extLst>
      <p:ext uri="{BB962C8B-B14F-4D97-AF65-F5344CB8AC3E}">
        <p14:creationId xmlns:p14="http://schemas.microsoft.com/office/powerpoint/2010/main" val="277304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1632155" y="3075057"/>
            <a:ext cx="923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DC2-77ED-4A89-A1DE-72D5A5B69B84}"/>
              </a:ext>
            </a:extLst>
          </p:cNvPr>
          <p:cNvSpPr txBox="1"/>
          <p:nvPr/>
        </p:nvSpPr>
        <p:spPr>
          <a:xfrm>
            <a:off x="2757948" y="3782943"/>
            <a:ext cx="66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Opening Rite: Litany of Praise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47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2311205"/>
            <a:ext cx="10707330" cy="38904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Our Saviour is rich in mercy and kindness. 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Let us give praise to Christ our Lord.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Jesus, Word of God, you came to reveal God’s love 			to us:  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Lord, have mercy.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Lord, have mercy.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51580-E323-4E5B-A31F-FE28F2DEDA42}"/>
              </a:ext>
            </a:extLst>
          </p:cNvPr>
          <p:cNvSpPr txBox="1"/>
          <p:nvPr/>
        </p:nvSpPr>
        <p:spPr>
          <a:xfrm>
            <a:off x="742335" y="172643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Litany of Praise </a:t>
            </a:r>
          </a:p>
        </p:txBody>
      </p:sp>
    </p:spTree>
    <p:extLst>
      <p:ext uri="{BB962C8B-B14F-4D97-AF65-F5344CB8AC3E}">
        <p14:creationId xmlns:p14="http://schemas.microsoft.com/office/powerpoint/2010/main" val="144510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453086" y="1988040"/>
            <a:ext cx="12049934" cy="4536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Jesus, risen from the dead, you bring us to new life: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Christ, have mercy.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Christ, have mercy.	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Jesus, Sun of Justice, you bring together the scattered 			flock of God: </a:t>
            </a:r>
          </a:p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		Lord, have mercy.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53517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3D77C68-BF56-45CA-BD78-738E83E0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55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CBB0-CD02-492E-833F-0056CCAD9FBC}"/>
              </a:ext>
            </a:extLst>
          </p:cNvPr>
          <p:cNvSpPr/>
          <p:nvPr/>
        </p:nvSpPr>
        <p:spPr>
          <a:xfrm>
            <a:off x="226142" y="333141"/>
            <a:ext cx="4306529" cy="7275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Rite 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610BE-0E0B-4E2D-AE41-4E56830331D2}"/>
              </a:ext>
            </a:extLst>
          </p:cNvPr>
          <p:cNvSpPr txBox="1"/>
          <p:nvPr/>
        </p:nvSpPr>
        <p:spPr>
          <a:xfrm>
            <a:off x="742335" y="2879653"/>
            <a:ext cx="10707330" cy="1951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Leader:	May Almighty God have mercy on us, forgive us 			our sins, and bring us to everlasting life.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All:		Amen.</a:t>
            </a:r>
          </a:p>
        </p:txBody>
      </p:sp>
    </p:spTree>
    <p:extLst>
      <p:ext uri="{BB962C8B-B14F-4D97-AF65-F5344CB8AC3E}">
        <p14:creationId xmlns:p14="http://schemas.microsoft.com/office/powerpoint/2010/main" val="91479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2021</Words>
  <Application>Microsoft Office PowerPoint</Application>
  <PresentationFormat>Widescreen</PresentationFormat>
  <Paragraphs>293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8</cp:revision>
  <dcterms:created xsi:type="dcterms:W3CDTF">2022-03-28T03:08:06Z</dcterms:created>
  <dcterms:modified xsi:type="dcterms:W3CDTF">2022-03-31T01:34:07Z</dcterms:modified>
</cp:coreProperties>
</file>