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7"/>
    <a:srgbClr val="F0852E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1382" y="4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F0D896-034E-4146-A2F2-CC1F3F338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E6BB299-789E-43F2-A3B3-AF375FF31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57559C-C182-4C5F-BACA-E419BAD5D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35AD-863C-43EA-BA59-93157D662488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BE12AA-1717-4586-B1F4-4900AF8F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A1747E-ED25-4D61-8C5A-667DD7218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34CD-7564-43DD-B282-0E009C15ED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033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164A62-832E-4E46-92C7-084215551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8695FBA-C79E-46B4-89EF-B0F3783DB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4ECC6E8-FE09-4181-A1DB-A9E2703E7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35AD-863C-43EA-BA59-93157D662488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33CFBD-8300-4399-9CA7-86EE93981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1E7711-E54F-442F-98C0-DD2EDE8D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34CD-7564-43DD-B282-0E009C15ED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584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618CA5B-7A6C-43D5-AA9E-899015DEC3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1A5A5C4-EFC2-497B-AFEF-18FDCBAB3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CE3684-72DF-43F0-8276-FFFC887DF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35AD-863C-43EA-BA59-93157D662488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F5122B-294F-47B1-B27F-ED0347F5A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7C1E8D-5138-4732-8AEB-90750BFBC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34CD-7564-43DD-B282-0E009C15ED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977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16DFD2-F7C3-416F-B2E2-7526E12F3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894460-904B-44DC-8258-6EBAFC88C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03DB8E-371F-41C7-B41B-883538AE8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35AD-863C-43EA-BA59-93157D662488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9D5C51-BA7E-4093-907D-7E3F3EC7C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048919-0B2A-4624-855F-B710C0BD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34CD-7564-43DD-B282-0E009C15ED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4700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F1476D-7C74-4BE9-A286-AF4A0B1ED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FD3F146-7410-4230-8C7F-327FA97EC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D70025-8AB0-4089-A603-AA1B52403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35AD-863C-43EA-BA59-93157D662488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385E36-A129-4E4A-B4A1-4612DA24B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1CDEBD-1C4D-461E-8EFC-3F8932974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34CD-7564-43DD-B282-0E009C15ED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377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04BF31-BFC6-4A1C-A47C-8418009C6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E6D0A5-2DAB-453B-8AE5-C8D18DA6BE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C245EE-7DBA-4D54-AB10-11F2A7557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840E4A5-674C-4F24-8C27-A3F36F563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35AD-863C-43EA-BA59-93157D662488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6599EB7-6374-48B7-BF04-40EFAE67E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F0A956C-6C79-4C58-A99E-B0BCB7E9A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34CD-7564-43DD-B282-0E009C15ED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765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2EADC3-A75B-41E2-9E7A-0BFA81509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B47B20-9A31-4596-9BFD-1FA0E26CA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A53C00-D809-4A1A-8A22-E8883C6DA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CE8EFD2-6281-4632-8E69-943804C354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E3E9EA8-59B2-426E-A37D-7C0CB40F34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FEBD01E-9338-46DA-9EE9-0C08D7C27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35AD-863C-43EA-BA59-93157D662488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44FBF6D-F38A-4D75-A79F-75C06534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0D89E27-FC46-48A7-80B3-CBA9023B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34CD-7564-43DD-B282-0E009C15ED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878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9C9E79-CD60-4C1A-9E1C-4E4EC3259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FA80325-12C7-41AB-93AD-32246E1C8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35AD-863C-43EA-BA59-93157D662488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108F3E5-190C-479F-99D4-6D45BDDD3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D6D61D-7568-4583-A9AD-3397DE8FC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34CD-7564-43DD-B282-0E009C15ED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39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A3C5ADC-90ED-41AB-947A-34B29ECE4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35AD-863C-43EA-BA59-93157D662488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D47EFE7-DF96-44EB-A0BB-C16DD888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12235E3-F121-419C-B992-9E5BC40A8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34CD-7564-43DD-B282-0E009C15ED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265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177CC7-CA26-4CD5-B63F-C1BE02397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1FCCDC-A452-4CF5-911F-6F2A9BF0C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34B1AE7-6151-4C33-9E0C-EBB2E5FE7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B6FF60-5214-432E-BB09-3B19C5BA4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35AD-863C-43EA-BA59-93157D662488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FCF8860-58D3-4C06-A513-DEC3DB11B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60084DE-69A9-4ED9-B87B-E693D8791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34CD-7564-43DD-B282-0E009C15ED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91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2C261F-580B-448F-A0F9-2AF47F1BB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9D2D3ED-6588-4A3E-8D14-9CDE8C8FE2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AD96520-B85A-4895-ABBD-1DD228A73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40245B7-80BE-4E0F-B150-35EDEC173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35AD-863C-43EA-BA59-93157D662488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C1FEA95-EAB5-4654-AA73-A0A2E1AE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1D96B98-FC7F-45B6-AD3B-623F948E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34CD-7564-43DD-B282-0E009C15ED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18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6242EDD-B2C3-492F-9AFF-6350F835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9AEB6C6-0585-4BBB-9A6B-A2F222F70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32E6EF-61A3-41D7-AA5D-D8E43299BA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135AD-863C-43EA-BA59-93157D662488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132F8C-7AD7-4375-9D15-1F6EDB6C3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DA58D8-D59B-4148-B858-3B0C5F6BC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334CD-7564-43DD-B282-0E009C15ED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16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0C0C43-78A6-A576-4731-5264476FE060}"/>
              </a:ext>
            </a:extLst>
          </p:cNvPr>
          <p:cNvSpPr txBox="1"/>
          <p:nvPr/>
        </p:nvSpPr>
        <p:spPr>
          <a:xfrm>
            <a:off x="2038807" y="140726"/>
            <a:ext cx="9335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rgbClr val="F0852E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Prayer for the First Assembly of the </a:t>
            </a:r>
          </a:p>
          <a:p>
            <a:pPr algn="ctr"/>
            <a:r>
              <a:rPr lang="en-AU" sz="2000" b="1" dirty="0">
                <a:solidFill>
                  <a:srgbClr val="F0852E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Synod of Bishops, Rome 2023</a:t>
            </a:r>
            <a:endParaRPr lang="en-AU" sz="2800" b="1" dirty="0">
              <a:solidFill>
                <a:srgbClr val="F0852E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2" descr="A logo for a church&#10;&#10;Description automatically generated">
            <a:extLst>
              <a:ext uri="{FF2B5EF4-FFF2-40B4-BE49-F238E27FC236}">
                <a16:creationId xmlns:a16="http://schemas.microsoft.com/office/drawing/2014/main" id="{7C72C3AA-FB04-C983-1C31-094B02D3B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0" y="402336"/>
            <a:ext cx="1925861" cy="16946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E304CE-57DC-7C55-D87F-758DE04DC321}"/>
              </a:ext>
            </a:extLst>
          </p:cNvPr>
          <p:cNvSpPr txBox="1"/>
          <p:nvPr/>
        </p:nvSpPr>
        <p:spPr>
          <a:xfrm>
            <a:off x="2284897" y="1094833"/>
            <a:ext cx="9647853" cy="594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800"/>
              </a:spcAft>
            </a:pPr>
            <a:r>
              <a:rPr lang="en-US" sz="2000" b="1" kern="0" spc="-5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We stand before You, Holy Spirit, </a:t>
            </a:r>
            <a:r>
              <a:rPr lang="en-US" sz="2000" b="1" kern="1200" dirty="0">
                <a:solidFill>
                  <a:schemeClr val="dk1"/>
                </a:solidFill>
                <a:effectLst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as we gather together in Your name.</a:t>
            </a:r>
          </a:p>
          <a:p>
            <a:pPr algn="l">
              <a:spcAft>
                <a:spcPts val="800"/>
              </a:spcAft>
            </a:pPr>
            <a:endParaRPr lang="en-US" sz="900" b="1" kern="1200" dirty="0">
              <a:solidFill>
                <a:schemeClr val="dk1"/>
              </a:solidFill>
              <a:effectLst/>
              <a:latin typeface="Cavolini" panose="03000502040302020204" pitchFamily="66" charset="0"/>
              <a:ea typeface="+mn-ea"/>
              <a:cs typeface="Cavolini" panose="03000502040302020204" pitchFamily="66" charset="0"/>
            </a:endParaRPr>
          </a:p>
          <a:p>
            <a:pPr algn="l">
              <a:spcAft>
                <a:spcPts val="800"/>
              </a:spcAft>
            </a:pPr>
            <a:r>
              <a:rPr lang="en-AU" sz="2000" b="1" kern="0" spc="-5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With You alone to guide us, make Yourself at home in our hearts;</a:t>
            </a:r>
          </a:p>
          <a:p>
            <a:pPr algn="l">
              <a:spcAft>
                <a:spcPts val="800"/>
              </a:spcAft>
            </a:pPr>
            <a:r>
              <a:rPr lang="en-AU" sz="2000" b="1" kern="0" spc="-5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Teach us the way we must go and how we are to pursue it.</a:t>
            </a:r>
          </a:p>
          <a:p>
            <a:pPr algn="l">
              <a:spcAft>
                <a:spcPts val="800"/>
              </a:spcAft>
            </a:pPr>
            <a:endParaRPr lang="en-AU" sz="900" b="1" kern="0" spc="-5" dirty="0"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l">
              <a:spcAft>
                <a:spcPts val="800"/>
              </a:spcAft>
            </a:pPr>
            <a:r>
              <a:rPr lang="en-AU" sz="2000" b="1" kern="0" spc="-5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We are weak and sinful; do not let us promote disorder.</a:t>
            </a:r>
          </a:p>
          <a:p>
            <a:pPr algn="l">
              <a:spcAft>
                <a:spcPts val="800"/>
              </a:spcAft>
            </a:pPr>
            <a:r>
              <a:rPr lang="en-AU" sz="2000" b="1" kern="0" spc="-5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Do not let ignorance lead us down the wrong path nor partiality influence our actions.</a:t>
            </a:r>
          </a:p>
          <a:p>
            <a:pPr algn="l">
              <a:spcAft>
                <a:spcPts val="800"/>
              </a:spcAft>
            </a:pPr>
            <a:endParaRPr lang="en-AU" sz="900" b="1" kern="0" spc="-5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l">
              <a:spcAft>
                <a:spcPts val="800"/>
              </a:spcAft>
            </a:pPr>
            <a:r>
              <a:rPr lang="en-AU" sz="2000" b="1" kern="0" spc="-5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Let us find in You our unity so that we may journey together to eternal life and not stray from the way of truth and what is right.</a:t>
            </a:r>
          </a:p>
          <a:p>
            <a:pPr algn="l">
              <a:spcAft>
                <a:spcPts val="800"/>
              </a:spcAft>
            </a:pPr>
            <a:endParaRPr lang="en-AU" sz="900" b="1" kern="0" spc="-5" dirty="0"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l">
              <a:spcAft>
                <a:spcPts val="800"/>
              </a:spcAft>
            </a:pPr>
            <a:r>
              <a:rPr lang="en-AU" sz="2000" b="1" kern="0" spc="-5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All this we ask of You, who are at work in every place and time,</a:t>
            </a:r>
          </a:p>
          <a:p>
            <a:pPr algn="l">
              <a:spcAft>
                <a:spcPts val="800"/>
              </a:spcAft>
            </a:pPr>
            <a:r>
              <a:rPr lang="en-AU" sz="2000" b="1" kern="0" spc="-5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in the communion of the Father and the Son, forever and ever.</a:t>
            </a:r>
            <a:endParaRPr lang="en-AU" sz="1800" b="1" kern="0" spc="-5" dirty="0"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AU" sz="2000" b="1" kern="0" spc="-5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Amen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en-AU" sz="1800" kern="0" spc="-5" dirty="0"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771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049664-4310-489d-85b8-d347bcc5bcfd">
      <Value>215</Value>
    </TaxCatchAll>
    <j245e40202e04caf81cdac3f6bbbcef7 xmlns="94049664-4310-489d-85b8-d347bcc5bcfd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Research</TermName>
          <TermId xmlns="http://schemas.microsoft.com/office/infopath/2007/PartnerControls">11866754-4ecf-4d27-8784-9479ab597d48</TermId>
        </TermInfo>
      </Terms>
    </j245e40202e04caf81cdac3f6bbbcef7>
    <lcf76f155ced4ddcb4097134ff3c332f xmlns="c1c240ed-4d2a-43eb-b288-9a376bbcae3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219499382C624B9424A9CB79304415" ma:contentTypeVersion="18" ma:contentTypeDescription="Create a new document." ma:contentTypeScope="" ma:versionID="13193b403d0078b26d4bbaa5c4c459ef">
  <xsd:schema xmlns:xsd="http://www.w3.org/2001/XMLSchema" xmlns:xs="http://www.w3.org/2001/XMLSchema" xmlns:p="http://schemas.microsoft.com/office/2006/metadata/properties" xmlns:ns2="c1c240ed-4d2a-43eb-b288-9a376bbcae36" xmlns:ns3="94049664-4310-489d-85b8-d347bcc5bcfd" targetNamespace="http://schemas.microsoft.com/office/2006/metadata/properties" ma:root="true" ma:fieldsID="9f57b3c173d4884bf14ee45d45f4f3ab" ns2:_="" ns3:_="">
    <xsd:import namespace="c1c240ed-4d2a-43eb-b288-9a376bbcae36"/>
    <xsd:import namespace="94049664-4310-489d-85b8-d347bcc5bc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3:j245e40202e04caf81cdac3f6bbbcef7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c240ed-4d2a-43eb-b288-9a376bbcae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008c932-918a-434d-b851-035d6bcade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049664-4310-489d-85b8-d347bcc5bcfd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c4418b1-fc04-4870-ae53-7f806fe1bce8}" ma:internalName="TaxCatchAll" ma:showField="CatchAllData" ma:web="94049664-4310-489d-85b8-d347bcc5bc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j245e40202e04caf81cdac3f6bbbcef7" ma:index="24" nillable="true" ma:taxonomy="true" ma:internalName="j245e40202e04caf81cdac3f6bbbcef7" ma:taxonomyFieldName="ActivityIGLabel" ma:displayName="ActivityIGLabel" ma:default="" ma:fieldId="{3245e402-02e0-4caf-81cd-ac3f6bbbcef7}" ma:sspId="5008c932-918a-434d-b851-035d6bcadef7" ma:termSetId="704cda39-a49e-4ef0-9048-f571e17525a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2489FA-4A22-4BF6-B459-2B642C7CE379}">
  <ds:schemaRefs>
    <ds:schemaRef ds:uri="http://schemas.microsoft.com/office/2006/metadata/properties"/>
    <ds:schemaRef ds:uri="http://schemas.microsoft.com/office/infopath/2007/PartnerControls"/>
    <ds:schemaRef ds:uri="94049664-4310-489d-85b8-d347bcc5bcfd"/>
    <ds:schemaRef ds:uri="c1c240ed-4d2a-43eb-b288-9a376bbcae36"/>
  </ds:schemaRefs>
</ds:datastoreItem>
</file>

<file path=customXml/itemProps2.xml><?xml version="1.0" encoding="utf-8"?>
<ds:datastoreItem xmlns:ds="http://schemas.openxmlformats.org/officeDocument/2006/customXml" ds:itemID="{028E7266-DF98-4E76-85B7-B5BB1805D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6D594B-A06F-46E9-8B9D-424837ED59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c240ed-4d2a-43eb-b288-9a376bbcae36"/>
    <ds:schemaRef ds:uri="94049664-4310-489d-85b8-d347bcc5bc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150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Tema di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Dott. Thierry Bonaventura</dc:title>
  <dc:creator>Filippo Andreacchio</dc:creator>
  <cp:lastModifiedBy>Geraldine Schivardi</cp:lastModifiedBy>
  <cp:revision>11</cp:revision>
  <dcterms:created xsi:type="dcterms:W3CDTF">2021-10-03T17:45:37Z</dcterms:created>
  <dcterms:modified xsi:type="dcterms:W3CDTF">2023-09-27T05:13:59Z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0x010100A6219499382C624B9424A9CB79304415</vt:lpwstr>
  </property>
  <property fmtid="{D5CDD505-2E9C-101B-9397-08002B2CF9AE}" pid="3" name="MediaServiceImageTags">
    <vt:lpwstr/>
  </property>
  <property fmtid="{D5CDD505-2E9C-101B-9397-08002B2CF9AE}" pid="4" name="ActivityIGLabel">
    <vt:lpwstr>215;#Research|11866754-4ecf-4d27-8784-9479ab597d48</vt:lpwstr>
  </property>
</Properties>
</file>