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66" r:id="rId2"/>
    <p:sldId id="261" r:id="rId3"/>
    <p:sldId id="256" r:id="rId4"/>
    <p:sldId id="262" r:id="rId5"/>
    <p:sldId id="257" r:id="rId6"/>
    <p:sldId id="263" r:id="rId7"/>
    <p:sldId id="258" r:id="rId8"/>
    <p:sldId id="264" r:id="rId9"/>
    <p:sldId id="260" r:id="rId10"/>
    <p:sldId id="265" r:id="rId11"/>
    <p:sldId id="259" r:id="rId12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5C7D"/>
    <a:srgbClr val="141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73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0C4F9-5EE7-47B7-B965-368EB53A4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1181099"/>
            <a:ext cx="6864724" cy="3581399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A4A1F1-374F-4FC8-89F7-83065EA4F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" y="5075227"/>
            <a:ext cx="6864724" cy="868374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5CB5F-AE9B-4C02-B16F-C462CAFC1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4B1CC-830B-4695-B174-D9E9100A8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D43F-E516-4123-A6D8-DB72C3CC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57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8C0AF-44D0-4830-AF13-49B8522BE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1B4D8C-6045-47B3-9A0C-F2215A904C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9A9F1-F398-416A-A8C0-0A36D838D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7F801-C9FB-4A34-8386-BA9FBACCB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05176-F6E9-4997-8355-74F2A4560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61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EBC807-13E1-4F3F-83FA-FD9BD24F3B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86520" y="647699"/>
            <a:ext cx="2291080" cy="52959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7E2EAA-155E-482E-A2B8-547653B25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52371" y="647699"/>
            <a:ext cx="8120789" cy="52959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A4BDC-BDD0-417D-AF7C-516EE556D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663EC-23F9-4202-80F3-F8E550884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8402D-7367-485B-AEA6-5AB2B8209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00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F197-4D72-4945-8068-57D52018E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81FA8-039D-4BAF-8AAB-7B6616AFE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7357F-46A1-493A-A5E4-1D7FAE5B9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277BC-26F9-4B14-A2DC-C7575C5A6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BC3FF-EE25-45FB-A7A8-AAA522F70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685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596BE-9AF9-4E97-9204-5B672D797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362200"/>
            <a:ext cx="7696200" cy="2400300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DF98A-E8AE-4443-9A8C-CB35DEB2C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1200" y="5067300"/>
            <a:ext cx="7696200" cy="8763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7114B-35CB-40C5-BCC8-C5039524F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AA324-982E-42C4-8002-5F236877C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01596-9353-4C1A-972E-6522F2B42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81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F0BC9-7469-437A-B92B-0A2627E4B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7D887-595C-4649-AF8E-E78307000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49911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9FE29C-ED37-4DD9-949F-002434261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1825625"/>
            <a:ext cx="5029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F6AA34-8CC0-4E5B-8396-0AC756331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F7398-73FE-4D27-AFF9-91BEBFED3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00880-10EE-4115-8BBB-13DDF270D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67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F3C9B-D20D-43FA-BA18-D50F86A91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699"/>
            <a:ext cx="10625229" cy="11506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2F00A-F4EE-40FC-9325-373840422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863" y="1879599"/>
            <a:ext cx="5157787" cy="675641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75DD90-A306-4A8B-A54C-8033B7F7F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863" y="2560955"/>
            <a:ext cx="5157787" cy="3649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40E0AA-F8F8-4862-B27B-50FAF2F34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412" y="1879599"/>
            <a:ext cx="5183188" cy="675641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FEBDD6-EDA1-4CE7-9DDC-9D977E12DD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412" y="2560955"/>
            <a:ext cx="5183188" cy="3649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044487-D350-4434-A5C7-A96942FFC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89DC43-E591-42BF-82EE-E4887E4BC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8CD421-2D00-41DD-A393-4739E389D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64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39A8B-0FAF-431C-9657-9003FA037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BBA2A1-331D-40F8-867B-CE1501136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0995C1-5121-47B6-AC6D-F60C0FF66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DBE022-9B54-431C-80D5-5D8F2AFCB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77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15B6E5-6347-41F6-85FC-3BF3652D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6A93F6-45F8-4453-B5DC-B2F3D5D0B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364E1-213B-4AF0-80D7-8101EFD5E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096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90B5D-E76D-4797-AD77-15625D675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2" y="647700"/>
            <a:ext cx="4119654" cy="17145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44D8D-C9CF-43B2-905D-2368B17A5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0188" y="914400"/>
            <a:ext cx="5737412" cy="50291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B4BF0C-D14C-46D7-ACDD-1885DDD883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372" y="2697479"/>
            <a:ext cx="4119654" cy="32461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FD7D8D-72E7-4ABD-BB87-80BB49003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9C1CE-C8CE-4364-A021-ADC2D6472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6FA33-09EF-495A-853E-63750CA37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396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F023E-952E-40DF-A101-74D22789D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2" y="647700"/>
            <a:ext cx="4119654" cy="17145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1E98DD-BF5D-4CCA-8C66-F2A6CE1127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86400" y="914400"/>
            <a:ext cx="5791200" cy="50291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C22A6-F2C2-4A88-BEE5-2D6CEB520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372" y="2697480"/>
            <a:ext cx="4119654" cy="31715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1F755-C7AF-4C50-8CA8-828612A76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DE175-E818-477C-A3F6-7DD65C12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0B8E3-DB91-440B-818F-71E4248BB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204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5EB7D6-B8CB-49E3-874F-2255BEE82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0"/>
            <a:ext cx="10625229" cy="11470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EEAC5-A8AB-4FE8-A270-D70F7DED4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2371" y="2095500"/>
            <a:ext cx="10620855" cy="384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6506C-52BF-4C05-AD31-7C08B80151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2371" y="6332538"/>
            <a:ext cx="3006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1"/>
                </a:solidFill>
              </a:defRPr>
            </a:lvl1pPr>
          </a:lstStyle>
          <a:p>
            <a:fld id="{D341B595-366B-43E2-A22E-EA6A78C03F0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34630-6C67-4A40-A499-CB025B2438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34169" y="6332538"/>
            <a:ext cx="35054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spc="1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4E14B-0EE8-4015-809C-DD36B5459B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4747" y="6332538"/>
            <a:ext cx="539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spc="100" baseline="0">
                <a:solidFill>
                  <a:schemeClr val="tx1"/>
                </a:solidFill>
              </a:defRPr>
            </a:lvl1pPr>
          </a:lstStyle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93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600" kern="1200" cap="all" spc="300" baseline="0">
          <a:solidFill>
            <a:srgbClr val="FFFFFF"/>
          </a:solidFill>
          <a:highlight>
            <a:srgbClr val="000000"/>
          </a:highligh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rosary&#10;&#10;Description automatically generated">
            <a:extLst>
              <a:ext uri="{FF2B5EF4-FFF2-40B4-BE49-F238E27FC236}">
                <a16:creationId xmlns:a16="http://schemas.microsoft.com/office/drawing/2014/main" id="{9D2804DF-9F28-ADC2-D3CB-60EFD23D13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r="1" b="1"/>
          <a:stretch/>
        </p:blipFill>
        <p:spPr>
          <a:xfrm>
            <a:off x="0" y="10"/>
            <a:ext cx="12191980" cy="6857990"/>
          </a:xfrm>
          <a:prstGeom prst="rect">
            <a:avLst/>
          </a:prstGeom>
          <a:noFill/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8F7B15-9F74-430B-BB33-09DD1CF75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747" y="6332538"/>
            <a:ext cx="53980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647D96FC-5A82-4FDC-A8BF-FC62A38B7CC6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1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C1C048-2497-1C42-9000-0C9E4A78A3D2}"/>
              </a:ext>
            </a:extLst>
          </p:cNvPr>
          <p:cNvSpPr txBox="1"/>
          <p:nvPr/>
        </p:nvSpPr>
        <p:spPr>
          <a:xfrm>
            <a:off x="408560" y="3429000"/>
            <a:ext cx="10408595" cy="305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800" kern="100" dirty="0">
                <a:effectLst/>
                <a:latin typeface="Amasis MT Pro" panose="020405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XVI General  Ordinary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800" kern="100" dirty="0">
                <a:effectLst/>
                <a:latin typeface="Amasis MT Pro" panose="020405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Assembly of the Synod of Bishops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800" kern="100" dirty="0">
              <a:latin typeface="Amasis MT Pro Black" panose="02040A040500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1800" kern="100" dirty="0">
              <a:effectLst/>
              <a:latin typeface="Amasis MT Pro Black" panose="02040A040500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3200" kern="10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Meditations by Card. Mario </a:t>
            </a:r>
            <a:r>
              <a:rPr lang="en-AU" sz="3200" kern="100" dirty="0" err="1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Grech</a:t>
            </a:r>
            <a:r>
              <a:rPr lang="en-AU" sz="3200" kern="10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3200" kern="10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 the Joyful Mysteries of the Rosary</a:t>
            </a:r>
          </a:p>
          <a:p>
            <a:endParaRPr lang="en-AU" dirty="0"/>
          </a:p>
        </p:txBody>
      </p:sp>
      <p:pic>
        <p:nvPicPr>
          <p:cNvPr id="11" name="Picture 10" descr="A logo for a church&#10;&#10;Description automatically generated">
            <a:extLst>
              <a:ext uri="{FF2B5EF4-FFF2-40B4-BE49-F238E27FC236}">
                <a16:creationId xmlns:a16="http://schemas.microsoft.com/office/drawing/2014/main" id="{319382EB-0A05-BBDA-108C-4B6E05A3B91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52" y="0"/>
            <a:ext cx="3888037" cy="342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04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rosary&#10;&#10;Description automatically generated">
            <a:extLst>
              <a:ext uri="{FF2B5EF4-FFF2-40B4-BE49-F238E27FC236}">
                <a16:creationId xmlns:a16="http://schemas.microsoft.com/office/drawing/2014/main" id="{D2DC1E24-3C4C-31EC-C67D-0846BC9488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52D1A14D-6DA5-4E77-8638-7CE8A72B14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2371" y="6332538"/>
            <a:ext cx="300649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11246D0-5331-4C18-888C-A98DB9E1DE3F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10/13/2023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9C8F7B15-9F74-430B-BB33-09DD1CF75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747" y="6332538"/>
            <a:ext cx="53980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47D96FC-5A82-4FDC-A8BF-FC62A38B7CC6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F211B7-B123-8BD1-FF39-659B21E9CE08}"/>
              </a:ext>
            </a:extLst>
          </p:cNvPr>
          <p:cNvSpPr txBox="1"/>
          <p:nvPr/>
        </p:nvSpPr>
        <p:spPr>
          <a:xfrm>
            <a:off x="-893543" y="4874845"/>
            <a:ext cx="10680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b="1" dirty="0">
                <a:ln>
                  <a:solidFill>
                    <a:schemeClr val="tx1"/>
                  </a:solidFill>
                </a:ln>
                <a:solidFill>
                  <a:srgbClr val="2C5C7D"/>
                </a:solidFill>
                <a:latin typeface="Amasis MT Pro" panose="02040504050005020304" pitchFamily="18" charset="0"/>
              </a:rPr>
              <a:t>Finding Jesus in the Temple</a:t>
            </a:r>
            <a:endParaRPr lang="en-AU" b="1" dirty="0">
              <a:ln>
                <a:solidFill>
                  <a:schemeClr val="tx1"/>
                </a:solidFill>
              </a:ln>
              <a:solidFill>
                <a:srgbClr val="2C5C7D"/>
              </a:solidFill>
              <a:latin typeface="Amasis MT Pro" panose="020405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987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78C5A24-0D67-4D91-A8AB-79267D9CC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11375A-C8F3-8472-E3EA-1DF2088DE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r="98"/>
          <a:stretch/>
        </p:blipFill>
        <p:spPr>
          <a:xfrm>
            <a:off x="0" y="-2"/>
            <a:ext cx="12192000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7F1335F-97CE-4842-9A57-2B6A3F459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5040" y="235039"/>
            <a:ext cx="6858000" cy="6387921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5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4B6FFC-B8CB-EBBE-DABA-093303CE4D72}"/>
              </a:ext>
            </a:extLst>
          </p:cNvPr>
          <p:cNvSpPr txBox="1"/>
          <p:nvPr/>
        </p:nvSpPr>
        <p:spPr>
          <a:xfrm>
            <a:off x="6858834" y="4669964"/>
            <a:ext cx="4862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masis MT Pro" panose="02040504050005020304" pitchFamily="18" charset="0"/>
              </a:rPr>
              <a:t>God’s will for His Church </a:t>
            </a:r>
            <a:endParaRPr lang="en-AU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masis MT Pro" panose="020405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422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rosary&#10;&#10;Description automatically generated">
            <a:extLst>
              <a:ext uri="{FF2B5EF4-FFF2-40B4-BE49-F238E27FC236}">
                <a16:creationId xmlns:a16="http://schemas.microsoft.com/office/drawing/2014/main" id="{D2DC1E24-3C4C-31EC-C67D-0846BC9488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52D1A14D-6DA5-4E77-8638-7CE8A72B14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2371" y="6332538"/>
            <a:ext cx="300649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11246D0-5331-4C18-888C-A98DB9E1DE3F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10/13/2023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9C8F7B15-9F74-430B-BB33-09DD1CF75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747" y="6332538"/>
            <a:ext cx="53980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47D96FC-5A82-4FDC-A8BF-FC62A38B7CC6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F211B7-B123-8BD1-FF39-659B21E9CE08}"/>
              </a:ext>
            </a:extLst>
          </p:cNvPr>
          <p:cNvSpPr txBox="1"/>
          <p:nvPr/>
        </p:nvSpPr>
        <p:spPr>
          <a:xfrm>
            <a:off x="-1681358" y="4689836"/>
            <a:ext cx="106804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b="1" dirty="0">
                <a:ln>
                  <a:solidFill>
                    <a:schemeClr val="tx1"/>
                  </a:solidFill>
                </a:ln>
                <a:solidFill>
                  <a:srgbClr val="2C5C7D"/>
                </a:solidFill>
                <a:latin typeface="Amasis MT Pro" panose="02040504050005020304" pitchFamily="18" charset="0"/>
              </a:rPr>
              <a:t>The Annunciation </a:t>
            </a:r>
          </a:p>
          <a:p>
            <a:pPr algn="ctr"/>
            <a:r>
              <a:rPr lang="en-AU" sz="4800" b="1" dirty="0">
                <a:ln>
                  <a:solidFill>
                    <a:schemeClr val="tx1"/>
                  </a:solidFill>
                </a:ln>
                <a:solidFill>
                  <a:srgbClr val="2C5C7D"/>
                </a:solidFill>
                <a:latin typeface="Amasis MT Pro" panose="02040504050005020304" pitchFamily="18" charset="0"/>
              </a:rPr>
              <a:t>of the Angel to Mary</a:t>
            </a:r>
            <a:endParaRPr lang="en-AU" b="1" dirty="0">
              <a:ln>
                <a:solidFill>
                  <a:schemeClr val="tx1"/>
                </a:solidFill>
              </a:ln>
              <a:solidFill>
                <a:srgbClr val="2C5C7D"/>
              </a:solidFill>
              <a:latin typeface="Amasis MT Pro" panose="020405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059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78C5A24-0D67-4D91-A8AB-79267D9CC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in a white robe&#10;&#10;Description automatically generated">
            <a:extLst>
              <a:ext uri="{FF2B5EF4-FFF2-40B4-BE49-F238E27FC236}">
                <a16:creationId xmlns:a16="http://schemas.microsoft.com/office/drawing/2014/main" id="{9511375A-C8F3-8472-E3EA-1DF2088DE0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"/>
          <a:stretch/>
        </p:blipFill>
        <p:spPr>
          <a:xfrm>
            <a:off x="-2" y="10"/>
            <a:ext cx="12192000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7F1335F-97CE-4842-9A57-2B6A3F459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5040" y="235039"/>
            <a:ext cx="6858000" cy="6387921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5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4B6FFC-B8CB-EBBE-DABA-093303CE4D72}"/>
              </a:ext>
            </a:extLst>
          </p:cNvPr>
          <p:cNvSpPr txBox="1"/>
          <p:nvPr/>
        </p:nvSpPr>
        <p:spPr>
          <a:xfrm>
            <a:off x="-1520890" y="3568958"/>
            <a:ext cx="10680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masis MT Pro" panose="02040504050005020304" pitchFamily="18" charset="0"/>
              </a:rPr>
              <a:t>Renew our “Yes” to God</a:t>
            </a:r>
            <a:endParaRPr lang="en-AU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masis MT Pro" panose="020405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225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0">
        <p14:reveal/>
      </p:transition>
    </mc:Choice>
    <mc:Fallback>
      <p:transition spd="slow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rosary&#10;&#10;Description automatically generated">
            <a:extLst>
              <a:ext uri="{FF2B5EF4-FFF2-40B4-BE49-F238E27FC236}">
                <a16:creationId xmlns:a16="http://schemas.microsoft.com/office/drawing/2014/main" id="{D2DC1E24-3C4C-31EC-C67D-0846BC9488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52D1A14D-6DA5-4E77-8638-7CE8A72B14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2371" y="6332538"/>
            <a:ext cx="300649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11246D0-5331-4C18-888C-A98DB9E1DE3F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10/13/2023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9C8F7B15-9F74-430B-BB33-09DD1CF75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747" y="6332538"/>
            <a:ext cx="53980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47D96FC-5A82-4FDC-A8BF-FC62A38B7CC6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F211B7-B123-8BD1-FF39-659B21E9CE08}"/>
              </a:ext>
            </a:extLst>
          </p:cNvPr>
          <p:cNvSpPr txBox="1"/>
          <p:nvPr/>
        </p:nvSpPr>
        <p:spPr>
          <a:xfrm>
            <a:off x="-1289472" y="4839126"/>
            <a:ext cx="10680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b="1" dirty="0">
                <a:ln>
                  <a:solidFill>
                    <a:schemeClr val="tx1"/>
                  </a:solidFill>
                </a:ln>
                <a:solidFill>
                  <a:srgbClr val="2C5C7D"/>
                </a:solidFill>
                <a:latin typeface="Amasis MT Pro" panose="02040504050005020304" pitchFamily="18" charset="0"/>
              </a:rPr>
              <a:t>Mary’s visit to Elizabeth</a:t>
            </a:r>
            <a:endParaRPr lang="en-AU" b="1" dirty="0">
              <a:ln>
                <a:solidFill>
                  <a:schemeClr val="tx1"/>
                </a:solidFill>
              </a:ln>
              <a:solidFill>
                <a:srgbClr val="2C5C7D"/>
              </a:solidFill>
              <a:latin typeface="Amasis MT Pro" panose="020405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030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78C5A24-0D67-4D91-A8AB-79267D9CC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11375A-C8F3-8472-E3EA-1DF2088DE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r="98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7F1335F-97CE-4842-9A57-2B6A3F459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5040" y="235039"/>
            <a:ext cx="6858000" cy="6387921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5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4B6FFC-B8CB-EBBE-DABA-093303CE4D72}"/>
              </a:ext>
            </a:extLst>
          </p:cNvPr>
          <p:cNvSpPr txBox="1"/>
          <p:nvPr/>
        </p:nvSpPr>
        <p:spPr>
          <a:xfrm>
            <a:off x="6387921" y="4147457"/>
            <a:ext cx="4862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masis MT Pro" panose="02040504050005020304" pitchFamily="18" charset="0"/>
              </a:rPr>
              <a:t>Our Missionary Journey </a:t>
            </a:r>
            <a:endParaRPr lang="en-AU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masis MT Pro" panose="020405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516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rosary&#10;&#10;Description automatically generated">
            <a:extLst>
              <a:ext uri="{FF2B5EF4-FFF2-40B4-BE49-F238E27FC236}">
                <a16:creationId xmlns:a16="http://schemas.microsoft.com/office/drawing/2014/main" id="{D2DC1E24-3C4C-31EC-C67D-0846BC9488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52D1A14D-6DA5-4E77-8638-7CE8A72B14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2371" y="6332538"/>
            <a:ext cx="300649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11246D0-5331-4C18-888C-A98DB9E1DE3F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10/13/2023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9C8F7B15-9F74-430B-BB33-09DD1CF75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747" y="6332538"/>
            <a:ext cx="53980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47D96FC-5A82-4FDC-A8BF-FC62A38B7CC6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F211B7-B123-8BD1-FF39-659B21E9CE08}"/>
              </a:ext>
            </a:extLst>
          </p:cNvPr>
          <p:cNvSpPr txBox="1"/>
          <p:nvPr/>
        </p:nvSpPr>
        <p:spPr>
          <a:xfrm>
            <a:off x="-277319" y="4801803"/>
            <a:ext cx="10680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b="1" dirty="0">
                <a:ln>
                  <a:solidFill>
                    <a:schemeClr val="tx1"/>
                  </a:solidFill>
                </a:ln>
                <a:solidFill>
                  <a:srgbClr val="2C5C7D"/>
                </a:solidFill>
                <a:latin typeface="Amasis MT Pro" panose="02040504050005020304" pitchFamily="18" charset="0"/>
              </a:rPr>
              <a:t>The birth of Jesus in Bethlehem</a:t>
            </a:r>
            <a:endParaRPr lang="en-AU" b="1" dirty="0">
              <a:ln>
                <a:solidFill>
                  <a:schemeClr val="tx1"/>
                </a:solidFill>
              </a:ln>
              <a:solidFill>
                <a:srgbClr val="2C5C7D"/>
              </a:solidFill>
              <a:latin typeface="Amasis MT Pro" panose="020405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389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78C5A24-0D67-4D91-A8AB-79267D9CC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11375A-C8F3-8472-E3EA-1DF2088DE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r="98"/>
          <a:stretch/>
        </p:blipFill>
        <p:spPr>
          <a:xfrm>
            <a:off x="0" y="-2"/>
            <a:ext cx="12192000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7F1335F-97CE-4842-9A57-2B6A3F459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5040" y="235039"/>
            <a:ext cx="6858000" cy="6387921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5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4B6FFC-B8CB-EBBE-DABA-093303CE4D72}"/>
              </a:ext>
            </a:extLst>
          </p:cNvPr>
          <p:cNvSpPr txBox="1"/>
          <p:nvPr/>
        </p:nvSpPr>
        <p:spPr>
          <a:xfrm>
            <a:off x="6858834" y="611154"/>
            <a:ext cx="4862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masis MT Pro" panose="02040504050005020304" pitchFamily="18" charset="0"/>
              </a:rPr>
              <a:t>Our Common Mission</a:t>
            </a:r>
            <a:endParaRPr lang="en-AU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masis MT Pro" panose="020405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194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rosary&#10;&#10;Description automatically generated">
            <a:extLst>
              <a:ext uri="{FF2B5EF4-FFF2-40B4-BE49-F238E27FC236}">
                <a16:creationId xmlns:a16="http://schemas.microsoft.com/office/drawing/2014/main" id="{D2DC1E24-3C4C-31EC-C67D-0846BC9488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52D1A14D-6DA5-4E77-8638-7CE8A72B14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2371" y="6332538"/>
            <a:ext cx="300649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11246D0-5331-4C18-888C-A98DB9E1DE3F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10/13/2023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9C8F7B15-9F74-430B-BB33-09DD1CF75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747" y="6332538"/>
            <a:ext cx="53980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47D96FC-5A82-4FDC-A8BF-FC62A38B7CC6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F211B7-B123-8BD1-FF39-659B21E9CE08}"/>
              </a:ext>
            </a:extLst>
          </p:cNvPr>
          <p:cNvSpPr txBox="1"/>
          <p:nvPr/>
        </p:nvSpPr>
        <p:spPr>
          <a:xfrm>
            <a:off x="-1079752" y="4762878"/>
            <a:ext cx="106804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b="1" dirty="0">
                <a:ln>
                  <a:solidFill>
                    <a:schemeClr val="tx1"/>
                  </a:solidFill>
                </a:ln>
                <a:solidFill>
                  <a:srgbClr val="2C5C7D"/>
                </a:solidFill>
                <a:latin typeface="Amasis MT Pro" panose="02040504050005020304" pitchFamily="18" charset="0"/>
              </a:rPr>
              <a:t>The presentation of Jesus </a:t>
            </a:r>
          </a:p>
          <a:p>
            <a:pPr algn="ctr"/>
            <a:r>
              <a:rPr lang="en-AU" sz="4800" b="1" dirty="0">
                <a:ln>
                  <a:solidFill>
                    <a:schemeClr val="tx1"/>
                  </a:solidFill>
                </a:ln>
                <a:solidFill>
                  <a:srgbClr val="2C5C7D"/>
                </a:solidFill>
                <a:latin typeface="Amasis MT Pro" panose="02040504050005020304" pitchFamily="18" charset="0"/>
              </a:rPr>
              <a:t>in the Temple</a:t>
            </a:r>
            <a:endParaRPr lang="en-AU" b="1" dirty="0">
              <a:ln>
                <a:solidFill>
                  <a:schemeClr val="tx1"/>
                </a:solidFill>
              </a:ln>
              <a:solidFill>
                <a:srgbClr val="2C5C7D"/>
              </a:solidFill>
              <a:latin typeface="Amasis MT Pro" panose="020405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68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78C5A24-0D67-4D91-A8AB-79267D9CC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11375A-C8F3-8472-E3EA-1DF2088DE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r="98"/>
          <a:stretch/>
        </p:blipFill>
        <p:spPr>
          <a:xfrm>
            <a:off x="0" y="-2"/>
            <a:ext cx="12192000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7F1335F-97CE-4842-9A57-2B6A3F459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5040" y="235039"/>
            <a:ext cx="6858000" cy="6387921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5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tanding in front of a large cross&#10;&#10;Description automatically generated">
            <a:extLst>
              <a:ext uri="{FF2B5EF4-FFF2-40B4-BE49-F238E27FC236}">
                <a16:creationId xmlns:a16="http://schemas.microsoft.com/office/drawing/2014/main" id="{03CAA4DA-4238-5F0D-277C-EEA190582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84B6FFC-B8CB-EBBE-DABA-093303CE4D72}"/>
              </a:ext>
            </a:extLst>
          </p:cNvPr>
          <p:cNvSpPr txBox="1"/>
          <p:nvPr/>
        </p:nvSpPr>
        <p:spPr>
          <a:xfrm>
            <a:off x="831259" y="648470"/>
            <a:ext cx="4862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masis MT Pro" panose="02040504050005020304" pitchFamily="18" charset="0"/>
              </a:rPr>
              <a:t>Incarnation and the Cross</a:t>
            </a:r>
            <a:endParaRPr lang="en-AU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masis MT Pro" panose="020405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438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>
</file>

<file path=ppt/theme/theme1.xml><?xml version="1.0" encoding="utf-8"?>
<a:theme xmlns:a="http://schemas.openxmlformats.org/drawingml/2006/main" name="CitationVTI">
  <a:themeElements>
    <a:clrScheme name="Citation">
      <a:dk1>
        <a:sysClr val="windowText" lastClr="000000"/>
      </a:dk1>
      <a:lt1>
        <a:sysClr val="window" lastClr="FFFFFF"/>
      </a:lt1>
      <a:dk2>
        <a:srgbClr val="01375D"/>
      </a:dk2>
      <a:lt2>
        <a:srgbClr val="F3F2EF"/>
      </a:lt2>
      <a:accent1>
        <a:srgbClr val="29A3D2"/>
      </a:accent1>
      <a:accent2>
        <a:srgbClr val="0669AC"/>
      </a:accent2>
      <a:accent3>
        <a:srgbClr val="FD891C"/>
      </a:accent3>
      <a:accent4>
        <a:srgbClr val="FD6927"/>
      </a:accent4>
      <a:accent5>
        <a:srgbClr val="F95131"/>
      </a:accent5>
      <a:accent6>
        <a:srgbClr val="CE5FAE"/>
      </a:accent6>
      <a:hlink>
        <a:srgbClr val="0F8EC1"/>
      </a:hlink>
      <a:folHlink>
        <a:srgbClr val="DC6400"/>
      </a:folHlink>
    </a:clrScheme>
    <a:fontScheme name="Grandview">
      <a:majorFont>
        <a:latin typeface="Grandview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ationVTI" id="{4899D957-8B31-4AB5-A19D-CB0353FFB667}" vid="{430294D6-2412-4BD3-B567-F0976EA4931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84</Words>
  <Application>Microsoft Office PowerPoint</Application>
  <PresentationFormat>Widescreen</PresentationFormat>
  <Paragraphs>29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Amasis MT Pro</vt:lpstr>
      <vt:lpstr>Amasis MT Pro Black</vt:lpstr>
      <vt:lpstr>Arial</vt:lpstr>
      <vt:lpstr>Grandview</vt:lpstr>
      <vt:lpstr>Grandview Display</vt:lpstr>
      <vt:lpstr>CitationVTI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Geraldine Schivardi</dc:creator>
  <cp:lastModifiedBy>Geraldine Schivardi</cp:lastModifiedBy>
  <cp:revision>2</cp:revision>
  <cp:lastPrinted>2023-10-13T05:34:35Z</cp:lastPrinted>
  <dcterms:created xsi:type="dcterms:W3CDTF">2023-10-13T02:17:50Z</dcterms:created>
  <dcterms:modified xsi:type="dcterms:W3CDTF">2023-10-13T05:35:01Z</dcterms:modified>
</cp:coreProperties>
</file>