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A47BF-BD0E-68C3-B637-E9B26F5E2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0E412-7E6A-A8CC-C518-5EDB61CA1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98A8C-8728-AA55-CD67-B642AB63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1A338-6488-ED51-D8FB-473BA010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5AD4-B862-790D-5BC8-90CB1242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0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CAAA-316B-BEB7-5F4B-1DE12C0F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D2051-9858-0579-A0A2-E8590D08F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D7233-12C4-E88C-B1F9-8107DFBB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4D050-4869-9FA4-F00E-37305242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9536F-E604-EBC3-40A6-B9397874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20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6E0104-D5F7-4938-666B-D32C68DBB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E11E75-BB42-C3F6-F499-7781B5DD1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DFDB2-5553-E4B6-ECB7-9143E229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D8D69-0ADD-0168-AC92-0EB5B208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74022-76F2-5601-6910-59055938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3367-7B18-2F91-1589-5FE057FB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C84EE-4338-54A6-5D5D-A72B66B6C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C5791-0CB6-F7BA-FE41-F5CF46B2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25090-2073-EA35-4CF7-5AE28AB3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2E29A-17C5-8B7D-16E3-728A574EA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342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ECC7-8D9C-5E50-6D1F-1F3512A4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C5F49-077E-EA37-0DD6-DF7F63E5A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8FFCB-1EBC-2514-1839-EB54C0EE5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31FE-B9CD-37EF-3A30-CFF2AA30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44AA0-F08C-6967-2A94-80B5C4D9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9E7F-BD6F-4DF5-9E78-A44D8F4A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D1367-A45E-1953-70B5-73D8F6842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073F3-7B7B-D6AE-14D8-D193BFE43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A99E4-35D2-3B17-72E8-C85E0C5F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5A8EA-927B-D6A0-DF58-9F0C4B9F7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128DD-BF98-1E4E-5F61-E15D4A0A2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453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BBD0-5C45-2237-55AF-45E6C95E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66884-86AB-AFF9-E706-105D7FBA8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E878C-9762-B7EC-E04F-836C86532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875D9-58AB-D5C0-1F21-18BD515B4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B7596-E005-D4D3-AAC5-436C89ED0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6E94A7-082E-F205-3112-9FC47E00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837645-2A85-0C96-FBC3-4E17421B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BBF43-CBB2-FF33-1CF4-180A9AC0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950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2603-BC93-3C69-512F-E6C7EFC5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FE209-7360-65D3-2D2F-DAFCBB6D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6AD0E-ACAF-1A9E-C7CC-36C4B3FF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227BF-D30C-F0D2-5EDF-D0EDCB6F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6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192F0-4DBD-F8A5-FAA4-F6D418B4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F64BFF-4642-A860-FFF9-7AB60065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90E08-E7A6-ECD8-BE8C-9A0C1C6F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429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9B4C-666A-B31B-4B4A-04434C6D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ACF4B-DD5E-20A1-4DB2-F0F056D7F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5FDBE-8278-FF29-8B9F-1203888BB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0CE63-673B-5449-CFF9-AF2403DD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C1E50-39DC-D4B1-D665-4301F50A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F54DA-9A3E-D293-45B8-02EDE0DF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57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7689D-C1BB-7577-A2E7-BA0AF8FF1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AECFE-920A-276C-124B-57A030A73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229895-44B7-D070-9355-B1045F242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479DF-E79A-C221-3ECF-DB9A73CCA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39FA5-EBB2-4FF3-9F83-9D346DEE5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742C3-C715-EA6F-CD3A-F333C7AC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08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CC201F-465B-C13F-490A-22647CFB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19C33-1A9B-4A97-B850-3490DB42A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2D7F4-DDA4-BEC4-1E21-A9EFC7FAF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E317F-2F09-4A90-AF3E-5742282C097B}" type="datetimeFigureOut">
              <a:rPr lang="en-AU" smtClean="0"/>
              <a:t>1/05/2024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5D530-34D2-2468-0502-A19631A32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E4AD4-A154-B358-7296-3F6CF6DDE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29E6-10C8-460B-B18D-5EDFA919C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27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29F4FEF-3F4E-4042-8E6D-C24E201FB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hands touching a light&#10;&#10;Description automatically generated">
            <a:extLst>
              <a:ext uri="{FF2B5EF4-FFF2-40B4-BE49-F238E27FC236}">
                <a16:creationId xmlns:a16="http://schemas.microsoft.com/office/drawing/2014/main" id="{B6321A41-C27F-6487-8432-BF189AC69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0" r="13611"/>
          <a:stretch/>
        </p:blipFill>
        <p:spPr>
          <a:xfrm>
            <a:off x="20" y="10"/>
            <a:ext cx="6105116" cy="4191736"/>
          </a:xfrm>
          <a:custGeom>
            <a:avLst/>
            <a:gdLst/>
            <a:ahLst/>
            <a:cxnLst/>
            <a:rect l="l" t="t" r="r" b="b"/>
            <a:pathLst>
              <a:path w="6105136" h="4191746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007468" y="4190779"/>
                  <a:pt x="1790648" y="4201115"/>
                  <a:pt x="1535079" y="4190306"/>
                </a:cubicBez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79404B-4FC0-1AC4-67C7-76CFDF84FEB5}"/>
              </a:ext>
            </a:extLst>
          </p:cNvPr>
          <p:cNvSpPr txBox="1"/>
          <p:nvPr/>
        </p:nvSpPr>
        <p:spPr>
          <a:xfrm>
            <a:off x="5761704" y="652379"/>
            <a:ext cx="6427248" cy="5875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>
              <a:lnSpc>
                <a:spcPct val="90000"/>
              </a:lnSpc>
              <a:spcAft>
                <a:spcPts val="512"/>
              </a:spcAft>
            </a:pPr>
            <a:r>
              <a:rPr lang="en-US" sz="2000" b="1" dirty="0">
                <a:latin typeface="Amasis MT Pro" panose="02040504050005020304" pitchFamily="18" charset="0"/>
              </a:rPr>
              <a:t>PRAYER FOR VOLUNTEERS</a:t>
            </a:r>
          </a:p>
          <a:p>
            <a:pPr>
              <a:lnSpc>
                <a:spcPct val="90000"/>
              </a:lnSpc>
              <a:spcAft>
                <a:spcPts val="512"/>
              </a:spcAft>
            </a:pPr>
            <a:endParaRPr lang="en-US" sz="2000" b="1" dirty="0"/>
          </a:p>
          <a:p>
            <a:pPr>
              <a:spcAft>
                <a:spcPts val="512"/>
              </a:spcAft>
            </a:pPr>
            <a:r>
              <a:rPr lang="en-US" sz="2400" dirty="0"/>
              <a:t>Celebrant: God our Father, </a:t>
            </a:r>
          </a:p>
          <a:p>
            <a:pPr>
              <a:spcAft>
                <a:spcPts val="512"/>
              </a:spcAft>
            </a:pPr>
            <a:r>
              <a:rPr lang="en-US" sz="2400" dirty="0"/>
              <a:t>We give you thanks for these volunteers and </a:t>
            </a:r>
          </a:p>
          <a:p>
            <a:pPr>
              <a:spcAft>
                <a:spcPts val="512"/>
              </a:spcAft>
            </a:pPr>
            <a:r>
              <a:rPr lang="en-US" sz="2400" dirty="0"/>
              <a:t>the work they do.</a:t>
            </a:r>
          </a:p>
          <a:p>
            <a:pPr>
              <a:spcAft>
                <a:spcPts val="512"/>
              </a:spcAft>
            </a:pPr>
            <a:r>
              <a:rPr lang="en-US" sz="2400" dirty="0"/>
              <a:t>We pray that you pour out your abundant blessings upon them and their ministry. Grant them good     health and support them in their service. </a:t>
            </a:r>
          </a:p>
          <a:p>
            <a:pPr>
              <a:spcAft>
                <a:spcPts val="512"/>
              </a:spcAft>
            </a:pPr>
            <a:r>
              <a:rPr lang="en-US" sz="2400" dirty="0"/>
              <a:t>May they continue to serve you and their neighbours generously so that by the good works they do,           the Gospel may be proclaimed in the world.</a:t>
            </a:r>
          </a:p>
          <a:p>
            <a:pPr>
              <a:spcAft>
                <a:spcPts val="512"/>
              </a:spcAft>
            </a:pPr>
            <a:r>
              <a:rPr lang="en-US" sz="2400" dirty="0"/>
              <a:t>We also pray that you bless the people whom they serve.</a:t>
            </a:r>
          </a:p>
          <a:p>
            <a:pPr>
              <a:spcAft>
                <a:spcPts val="512"/>
              </a:spcAft>
            </a:pPr>
            <a:r>
              <a:rPr lang="en-US" sz="2400" dirty="0"/>
              <a:t>We ask this through Christ our Lord.</a:t>
            </a:r>
          </a:p>
          <a:p>
            <a:pPr>
              <a:lnSpc>
                <a:spcPct val="90000"/>
              </a:lnSpc>
              <a:spcAft>
                <a:spcPts val="512"/>
              </a:spcAft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512"/>
              </a:spcAft>
            </a:pPr>
            <a:r>
              <a:rPr lang="en-US" sz="3000" b="1" dirty="0"/>
              <a:t>All: 	Amen.</a:t>
            </a:r>
          </a:p>
        </p:txBody>
      </p:sp>
      <p:pic>
        <p:nvPicPr>
          <p:cNvPr id="8" name="Picture 7" descr="A black background with red and grey text&#10;&#10;Description automatically generated">
            <a:extLst>
              <a:ext uri="{FF2B5EF4-FFF2-40B4-BE49-F238E27FC236}">
                <a16:creationId xmlns:a16="http://schemas.microsoft.com/office/drawing/2014/main" id="{722C313C-2A6F-7DC4-A0DD-FCCD04E33D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7" y="5378297"/>
            <a:ext cx="2593330" cy="1317412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E570EFF7-92D9-E918-C7DF-069981B356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327" y="4398424"/>
            <a:ext cx="3145253" cy="75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4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Geraldine Schivardi</dc:creator>
  <cp:lastModifiedBy>Geraldine Schivardi</cp:lastModifiedBy>
  <cp:revision>2</cp:revision>
  <dcterms:created xsi:type="dcterms:W3CDTF">2023-04-20T01:37:26Z</dcterms:created>
  <dcterms:modified xsi:type="dcterms:W3CDTF">2024-05-01T02:25:39Z</dcterms:modified>
</cp:coreProperties>
</file>